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6.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7.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8.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9.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0.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1.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2.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3.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4.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25.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26.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27.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28.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29.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30.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1.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2.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3.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4.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5.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6.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7.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8.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39.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0.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1.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2.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43.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44.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45.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46.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7.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48.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49.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50.xml" ContentType="application/vnd.openxmlformats-officedocument.theme+xml"/>
  <Override PartName="/ppt/theme/theme5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5" r:id="rId1"/>
    <p:sldMasterId id="2147483677" r:id="rId2"/>
    <p:sldMasterId id="2147483679" r:id="rId3"/>
    <p:sldMasterId id="2147483681" r:id="rId4"/>
    <p:sldMasterId id="2147483725" r:id="rId5"/>
    <p:sldMasterId id="2147483738" r:id="rId6"/>
    <p:sldMasterId id="2147483751" r:id="rId7"/>
    <p:sldMasterId id="2147483776" r:id="rId8"/>
    <p:sldMasterId id="2147483789" r:id="rId9"/>
    <p:sldMasterId id="2147483802" r:id="rId10"/>
    <p:sldMasterId id="2147483828" r:id="rId11"/>
    <p:sldMasterId id="2147483840" r:id="rId12"/>
    <p:sldMasterId id="2147483912" r:id="rId13"/>
    <p:sldMasterId id="2147483924" r:id="rId14"/>
    <p:sldMasterId id="2147483936" r:id="rId15"/>
    <p:sldMasterId id="2147483948" r:id="rId16"/>
    <p:sldMasterId id="2147483960" r:id="rId17"/>
    <p:sldMasterId id="2147483984" r:id="rId18"/>
    <p:sldMasterId id="2147483996" r:id="rId19"/>
    <p:sldMasterId id="2147484008" r:id="rId20"/>
    <p:sldMasterId id="2147484020" r:id="rId21"/>
    <p:sldMasterId id="2147484032" r:id="rId22"/>
    <p:sldMasterId id="2147484044" r:id="rId23"/>
    <p:sldMasterId id="2147484057" r:id="rId24"/>
    <p:sldMasterId id="2147484070" r:id="rId25"/>
    <p:sldMasterId id="2147484082" r:id="rId26"/>
    <p:sldMasterId id="2147484094" r:id="rId27"/>
    <p:sldMasterId id="2147484106" r:id="rId28"/>
    <p:sldMasterId id="2147484118" r:id="rId29"/>
    <p:sldMasterId id="2147484130" r:id="rId30"/>
    <p:sldMasterId id="2147484142" r:id="rId31"/>
    <p:sldMasterId id="2147484155" r:id="rId32"/>
    <p:sldMasterId id="2147484167" r:id="rId33"/>
    <p:sldMasterId id="2147484179" r:id="rId34"/>
    <p:sldMasterId id="2147484191" r:id="rId35"/>
    <p:sldMasterId id="2147484203" r:id="rId36"/>
    <p:sldMasterId id="2147484215" r:id="rId37"/>
    <p:sldMasterId id="2147484227" r:id="rId38"/>
    <p:sldMasterId id="2147484239" r:id="rId39"/>
    <p:sldMasterId id="2147484251" r:id="rId40"/>
    <p:sldMasterId id="2147484263" r:id="rId41"/>
    <p:sldMasterId id="2147484275" r:id="rId42"/>
    <p:sldMasterId id="2147484287" r:id="rId43"/>
    <p:sldMasterId id="2147484299" r:id="rId44"/>
    <p:sldMasterId id="2147484311" r:id="rId45"/>
    <p:sldMasterId id="2147484323" r:id="rId46"/>
    <p:sldMasterId id="2147484335" r:id="rId47"/>
    <p:sldMasterId id="2147484347" r:id="rId48"/>
    <p:sldMasterId id="2147484359" r:id="rId49"/>
    <p:sldMasterId id="2147484371" r:id="rId50"/>
  </p:sldMasterIdLst>
  <p:notesMasterIdLst>
    <p:notesMasterId r:id="rId303"/>
  </p:notesMasterIdLst>
  <p:sldIdLst>
    <p:sldId id="384" r:id="rId51"/>
    <p:sldId id="859" r:id="rId52"/>
    <p:sldId id="858" r:id="rId53"/>
    <p:sldId id="818" r:id="rId54"/>
    <p:sldId id="869" r:id="rId55"/>
    <p:sldId id="862" r:id="rId56"/>
    <p:sldId id="880" r:id="rId57"/>
    <p:sldId id="882" r:id="rId58"/>
    <p:sldId id="881" r:id="rId59"/>
    <p:sldId id="950" r:id="rId60"/>
    <p:sldId id="883" r:id="rId61"/>
    <p:sldId id="475" r:id="rId62"/>
    <p:sldId id="606" r:id="rId63"/>
    <p:sldId id="831" r:id="rId64"/>
    <p:sldId id="458" r:id="rId65"/>
    <p:sldId id="604" r:id="rId66"/>
    <p:sldId id="824" r:id="rId67"/>
    <p:sldId id="694" r:id="rId68"/>
    <p:sldId id="820" r:id="rId69"/>
    <p:sldId id="823" r:id="rId70"/>
    <p:sldId id="825" r:id="rId71"/>
    <p:sldId id="853" r:id="rId72"/>
    <p:sldId id="605" r:id="rId73"/>
    <p:sldId id="821" r:id="rId74"/>
    <p:sldId id="822" r:id="rId75"/>
    <p:sldId id="608" r:id="rId76"/>
    <p:sldId id="884" r:id="rId77"/>
    <p:sldId id="885" r:id="rId78"/>
    <p:sldId id="886" r:id="rId79"/>
    <p:sldId id="743" r:id="rId80"/>
    <p:sldId id="792" r:id="rId81"/>
    <p:sldId id="804" r:id="rId82"/>
    <p:sldId id="888" r:id="rId83"/>
    <p:sldId id="871" r:id="rId84"/>
    <p:sldId id="872" r:id="rId85"/>
    <p:sldId id="951" r:id="rId86"/>
    <p:sldId id="607" r:id="rId87"/>
    <p:sldId id="828" r:id="rId88"/>
    <p:sldId id="631" r:id="rId89"/>
    <p:sldId id="638" r:id="rId90"/>
    <p:sldId id="637" r:id="rId91"/>
    <p:sldId id="612" r:id="rId92"/>
    <p:sldId id="834" r:id="rId93"/>
    <p:sldId id="639" r:id="rId94"/>
    <p:sldId id="835" r:id="rId95"/>
    <p:sldId id="752" r:id="rId96"/>
    <p:sldId id="666" r:id="rId97"/>
    <p:sldId id="667" r:id="rId98"/>
    <p:sldId id="753" r:id="rId99"/>
    <p:sldId id="636" r:id="rId100"/>
    <p:sldId id="817" r:id="rId101"/>
    <p:sldId id="615" r:id="rId102"/>
    <p:sldId id="616" r:id="rId103"/>
    <p:sldId id="890" r:id="rId104"/>
    <p:sldId id="617" r:id="rId105"/>
    <p:sldId id="889" r:id="rId106"/>
    <p:sldId id="618" r:id="rId107"/>
    <p:sldId id="799" r:id="rId108"/>
    <p:sldId id="619" r:id="rId109"/>
    <p:sldId id="632" r:id="rId110"/>
    <p:sldId id="665" r:id="rId111"/>
    <p:sldId id="633" r:id="rId112"/>
    <p:sldId id="836" r:id="rId113"/>
    <p:sldId id="476" r:id="rId114"/>
    <p:sldId id="493" r:id="rId115"/>
    <p:sldId id="811" r:id="rId116"/>
    <p:sldId id="891" r:id="rId117"/>
    <p:sldId id="620" r:id="rId118"/>
    <p:sldId id="528" r:id="rId119"/>
    <p:sldId id="893" r:id="rId120"/>
    <p:sldId id="460" r:id="rId121"/>
    <p:sldId id="535" r:id="rId122"/>
    <p:sldId id="529" r:id="rId123"/>
    <p:sldId id="952" r:id="rId124"/>
    <p:sldId id="819" r:id="rId125"/>
    <p:sldId id="953" r:id="rId126"/>
    <p:sldId id="589" r:id="rId127"/>
    <p:sldId id="569" r:id="rId128"/>
    <p:sldId id="894" r:id="rId129"/>
    <p:sldId id="530" r:id="rId130"/>
    <p:sldId id="954" r:id="rId131"/>
    <p:sldId id="532" r:id="rId132"/>
    <p:sldId id="840" r:id="rId133"/>
    <p:sldId id="533" r:id="rId134"/>
    <p:sldId id="499" r:id="rId135"/>
    <p:sldId id="955" r:id="rId136"/>
    <p:sldId id="539" r:id="rId137"/>
    <p:sldId id="939" r:id="rId138"/>
    <p:sldId id="855" r:id="rId139"/>
    <p:sldId id="856" r:id="rId140"/>
    <p:sldId id="668" r:id="rId141"/>
    <p:sldId id="895" r:id="rId142"/>
    <p:sldId id="896" r:id="rId143"/>
    <p:sldId id="959" r:id="rId144"/>
    <p:sldId id="841" r:id="rId145"/>
    <p:sldId id="842" r:id="rId146"/>
    <p:sldId id="546" r:id="rId147"/>
    <p:sldId id="548" r:id="rId148"/>
    <p:sldId id="670" r:id="rId149"/>
    <p:sldId id="671" r:id="rId150"/>
    <p:sldId id="673" r:id="rId151"/>
    <p:sldId id="843" r:id="rId152"/>
    <p:sldId id="674" r:id="rId153"/>
    <p:sldId id="675" r:id="rId154"/>
    <p:sldId id="676" r:id="rId155"/>
    <p:sldId id="844" r:id="rId156"/>
    <p:sldId id="574" r:id="rId157"/>
    <p:sldId id="575" r:id="rId158"/>
    <p:sldId id="759" r:id="rId159"/>
    <p:sldId id="940" r:id="rId160"/>
    <p:sldId id="941" r:id="rId161"/>
    <p:sldId id="629" r:id="rId162"/>
    <p:sldId id="652" r:id="rId163"/>
    <p:sldId id="898" r:id="rId164"/>
    <p:sldId id="656" r:id="rId165"/>
    <p:sldId id="904" r:id="rId166"/>
    <p:sldId id="960" r:id="rId167"/>
    <p:sldId id="918" r:id="rId168"/>
    <p:sldId id="919" r:id="rId169"/>
    <p:sldId id="644" r:id="rId170"/>
    <p:sldId id="944" r:id="rId171"/>
    <p:sldId id="945" r:id="rId172"/>
    <p:sldId id="899" r:id="rId173"/>
    <p:sldId id="961" r:id="rId174"/>
    <p:sldId id="920" r:id="rId175"/>
    <p:sldId id="657" r:id="rId176"/>
    <p:sldId id="900" r:id="rId177"/>
    <p:sldId id="902" r:id="rId178"/>
    <p:sldId id="646" r:id="rId179"/>
    <p:sldId id="901" r:id="rId180"/>
    <p:sldId id="906" r:id="rId181"/>
    <p:sldId id="962" r:id="rId182"/>
    <p:sldId id="943" r:id="rId183"/>
    <p:sldId id="698" r:id="rId184"/>
    <p:sldId id="763" r:id="rId185"/>
    <p:sldId id="921" r:id="rId186"/>
    <p:sldId id="658" r:id="rId187"/>
    <p:sldId id="649" r:id="rId188"/>
    <p:sldId id="503" r:id="rId189"/>
    <p:sldId id="557" r:id="rId190"/>
    <p:sldId id="956" r:id="rId191"/>
    <p:sldId id="686" r:id="rId192"/>
    <p:sldId id="927" r:id="rId193"/>
    <p:sldId id="963" r:id="rId194"/>
    <p:sldId id="916" r:id="rId195"/>
    <p:sldId id="873" r:id="rId196"/>
    <p:sldId id="909" r:id="rId197"/>
    <p:sldId id="685" r:id="rId198"/>
    <p:sldId id="684" r:id="rId199"/>
    <p:sldId id="628" r:id="rId200"/>
    <p:sldId id="924" r:id="rId201"/>
    <p:sldId id="946" r:id="rId202"/>
    <p:sldId id="922" r:id="rId203"/>
    <p:sldId id="923" r:id="rId204"/>
    <p:sldId id="910" r:id="rId205"/>
    <p:sldId id="911" r:id="rId206"/>
    <p:sldId id="592" r:id="rId207"/>
    <p:sldId id="593" r:id="rId208"/>
    <p:sldId id="591" r:id="rId209"/>
    <p:sldId id="677" r:id="rId210"/>
    <p:sldId id="845" r:id="rId211"/>
    <p:sldId id="925" r:id="rId212"/>
    <p:sldId id="597" r:id="rId213"/>
    <p:sldId id="846" r:id="rId214"/>
    <p:sldId id="926" r:id="rId215"/>
    <p:sldId id="598" r:id="rId216"/>
    <p:sldId id="928" r:id="rId217"/>
    <p:sldId id="933" r:id="rId218"/>
    <p:sldId id="678" r:id="rId219"/>
    <p:sldId id="765" r:id="rId220"/>
    <p:sldId id="929" r:id="rId221"/>
    <p:sldId id="847" r:id="rId222"/>
    <p:sldId id="947" r:id="rId223"/>
    <p:sldId id="680" r:id="rId224"/>
    <p:sldId id="681" r:id="rId225"/>
    <p:sldId id="559" r:id="rId226"/>
    <p:sldId id="930" r:id="rId227"/>
    <p:sldId id="934" r:id="rId228"/>
    <p:sldId id="936" r:id="rId229"/>
    <p:sldId id="964" r:id="rId230"/>
    <p:sldId id="507" r:id="rId231"/>
    <p:sldId id="875" r:id="rId232"/>
    <p:sldId id="693" r:id="rId233"/>
    <p:sldId id="948" r:id="rId234"/>
    <p:sldId id="798" r:id="rId235"/>
    <p:sldId id="558" r:id="rId236"/>
    <p:sldId id="931" r:id="rId237"/>
    <p:sldId id="876" r:id="rId238"/>
    <p:sldId id="570" r:id="rId239"/>
    <p:sldId id="512" r:id="rId240"/>
    <p:sldId id="877" r:id="rId241"/>
    <p:sldId id="932" r:id="rId242"/>
    <p:sldId id="579" r:id="rId243"/>
    <p:sldId id="770" r:id="rId244"/>
    <p:sldId id="771" r:id="rId245"/>
    <p:sldId id="772" r:id="rId246"/>
    <p:sldId id="850" r:id="rId247"/>
    <p:sldId id="774" r:id="rId248"/>
    <p:sldId id="773" r:id="rId249"/>
    <p:sldId id="851" r:id="rId250"/>
    <p:sldId id="852" r:id="rId251"/>
    <p:sldId id="849" r:id="rId252"/>
    <p:sldId id="775" r:id="rId253"/>
    <p:sldId id="776" r:id="rId254"/>
    <p:sldId id="777" r:id="rId255"/>
    <p:sldId id="778" r:id="rId256"/>
    <p:sldId id="779" r:id="rId257"/>
    <p:sldId id="780" r:id="rId258"/>
    <p:sldId id="781" r:id="rId259"/>
    <p:sldId id="830" r:id="rId260"/>
    <p:sldId id="782" r:id="rId261"/>
    <p:sldId id="784" r:id="rId262"/>
    <p:sldId id="783" r:id="rId263"/>
    <p:sldId id="957" r:id="rId264"/>
    <p:sldId id="935" r:id="rId265"/>
    <p:sldId id="813" r:id="rId266"/>
    <p:sldId id="519" r:id="rId267"/>
    <p:sldId id="562" r:id="rId268"/>
    <p:sldId id="735" r:id="rId269"/>
    <p:sldId id="583" r:id="rId270"/>
    <p:sldId id="588" r:id="rId271"/>
    <p:sldId id="520" r:id="rId272"/>
    <p:sldId id="522" r:id="rId273"/>
    <p:sldId id="659" r:id="rId274"/>
    <p:sldId id="937" r:id="rId275"/>
    <p:sldId id="878" r:id="rId276"/>
    <p:sldId id="785" r:id="rId277"/>
    <p:sldId id="602" r:id="rId278"/>
    <p:sldId id="949" r:id="rId279"/>
    <p:sldId id="564" r:id="rId280"/>
    <p:sldId id="938" r:id="rId281"/>
    <p:sldId id="915" r:id="rId282"/>
    <p:sldId id="879" r:id="rId283"/>
    <p:sldId id="566" r:id="rId284"/>
    <p:sldId id="837" r:id="rId285"/>
    <p:sldId id="838" r:id="rId286"/>
    <p:sldId id="839" r:id="rId287"/>
    <p:sldId id="786" r:id="rId288"/>
    <p:sldId id="621" r:id="rId289"/>
    <p:sldId id="523" r:id="rId290"/>
    <p:sldId id="524" r:id="rId291"/>
    <p:sldId id="525" r:id="rId292"/>
    <p:sldId id="526" r:id="rId293"/>
    <p:sldId id="527" r:id="rId294"/>
    <p:sldId id="580" r:id="rId295"/>
    <p:sldId id="581" r:id="rId296"/>
    <p:sldId id="584" r:id="rId297"/>
    <p:sldId id="585" r:id="rId298"/>
    <p:sldId id="586" r:id="rId299"/>
    <p:sldId id="455" r:id="rId300"/>
    <p:sldId id="958" r:id="rId301"/>
    <p:sldId id="717" r:id="rId302"/>
  </p:sldIdLst>
  <p:sldSz cx="10287000" cy="6858000" type="35mm"/>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080808"/>
    <a:srgbClr val="FFF4C7"/>
    <a:srgbClr val="FFFFA7"/>
    <a:srgbClr val="FFFF99"/>
    <a:srgbClr val="FF0000"/>
    <a:srgbClr val="FDF7DB"/>
    <a:srgbClr val="336600"/>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1252" autoAdjust="0"/>
    <p:restoredTop sz="94658" autoAdjust="0"/>
  </p:normalViewPr>
  <p:slideViewPr>
    <p:cSldViewPr snapToObjects="1">
      <p:cViewPr>
        <p:scale>
          <a:sx n="50" d="100"/>
          <a:sy n="50" d="100"/>
        </p:scale>
        <p:origin x="-149" y="-739"/>
      </p:cViewPr>
      <p:guideLst>
        <p:guide orient="horz" pos="2160"/>
        <p:guide pos="333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6288"/>
    </p:cViewPr>
  </p:sorterViewPr>
  <p:notesViewPr>
    <p:cSldViewPr snapToObjects="1">
      <p:cViewPr varScale="1">
        <p:scale>
          <a:sx n="37" d="100"/>
          <a:sy n="37" d="100"/>
        </p:scale>
        <p:origin x="-147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67.xml"/><Relationship Id="rId299" Type="http://schemas.openxmlformats.org/officeDocument/2006/relationships/slide" Target="slides/slide249.xml"/><Relationship Id="rId303" Type="http://schemas.openxmlformats.org/officeDocument/2006/relationships/notesMaster" Target="notesMasters/notesMaster1.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3.xml"/><Relationship Id="rId84" Type="http://schemas.openxmlformats.org/officeDocument/2006/relationships/slide" Target="slides/slide34.xml"/><Relationship Id="rId138" Type="http://schemas.openxmlformats.org/officeDocument/2006/relationships/slide" Target="slides/slide88.xml"/><Relationship Id="rId159" Type="http://schemas.openxmlformats.org/officeDocument/2006/relationships/slide" Target="slides/slide109.xml"/><Relationship Id="rId170" Type="http://schemas.openxmlformats.org/officeDocument/2006/relationships/slide" Target="slides/slide120.xml"/><Relationship Id="rId191" Type="http://schemas.openxmlformats.org/officeDocument/2006/relationships/slide" Target="slides/slide141.xml"/><Relationship Id="rId205" Type="http://schemas.openxmlformats.org/officeDocument/2006/relationships/slide" Target="slides/slide155.xml"/><Relationship Id="rId226" Type="http://schemas.openxmlformats.org/officeDocument/2006/relationships/slide" Target="slides/slide176.xml"/><Relationship Id="rId247" Type="http://schemas.openxmlformats.org/officeDocument/2006/relationships/slide" Target="slides/slide197.xml"/><Relationship Id="rId107" Type="http://schemas.openxmlformats.org/officeDocument/2006/relationships/slide" Target="slides/slide57.xml"/><Relationship Id="rId268" Type="http://schemas.openxmlformats.org/officeDocument/2006/relationships/slide" Target="slides/slide218.xml"/><Relationship Id="rId289" Type="http://schemas.openxmlformats.org/officeDocument/2006/relationships/slide" Target="slides/slide23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3.xml"/><Relationship Id="rId74" Type="http://schemas.openxmlformats.org/officeDocument/2006/relationships/slide" Target="slides/slide24.xml"/><Relationship Id="rId128" Type="http://schemas.openxmlformats.org/officeDocument/2006/relationships/slide" Target="slides/slide78.xml"/><Relationship Id="rId149" Type="http://schemas.openxmlformats.org/officeDocument/2006/relationships/slide" Target="slides/slide99.xml"/><Relationship Id="rId5" Type="http://schemas.openxmlformats.org/officeDocument/2006/relationships/slideMaster" Target="slideMasters/slideMaster5.xml"/><Relationship Id="rId95" Type="http://schemas.openxmlformats.org/officeDocument/2006/relationships/slide" Target="slides/slide45.xml"/><Relationship Id="rId160" Type="http://schemas.openxmlformats.org/officeDocument/2006/relationships/slide" Target="slides/slide110.xml"/><Relationship Id="rId181" Type="http://schemas.openxmlformats.org/officeDocument/2006/relationships/slide" Target="slides/slide131.xml"/><Relationship Id="rId216" Type="http://schemas.openxmlformats.org/officeDocument/2006/relationships/slide" Target="slides/slide166.xml"/><Relationship Id="rId237" Type="http://schemas.openxmlformats.org/officeDocument/2006/relationships/slide" Target="slides/slide187.xml"/><Relationship Id="rId258" Type="http://schemas.openxmlformats.org/officeDocument/2006/relationships/slide" Target="slides/slide208.xml"/><Relationship Id="rId279" Type="http://schemas.openxmlformats.org/officeDocument/2006/relationships/slide" Target="slides/slide229.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4.xml"/><Relationship Id="rId118" Type="http://schemas.openxmlformats.org/officeDocument/2006/relationships/slide" Target="slides/slide68.xml"/><Relationship Id="rId139" Type="http://schemas.openxmlformats.org/officeDocument/2006/relationships/slide" Target="slides/slide89.xml"/><Relationship Id="rId290" Type="http://schemas.openxmlformats.org/officeDocument/2006/relationships/slide" Target="slides/slide240.xml"/><Relationship Id="rId304" Type="http://schemas.openxmlformats.org/officeDocument/2006/relationships/presProps" Target="presProps.xml"/><Relationship Id="rId85" Type="http://schemas.openxmlformats.org/officeDocument/2006/relationships/slide" Target="slides/slide35.xml"/><Relationship Id="rId150" Type="http://schemas.openxmlformats.org/officeDocument/2006/relationships/slide" Target="slides/slide100.xml"/><Relationship Id="rId171" Type="http://schemas.openxmlformats.org/officeDocument/2006/relationships/slide" Target="slides/slide121.xml"/><Relationship Id="rId192" Type="http://schemas.openxmlformats.org/officeDocument/2006/relationships/slide" Target="slides/slide142.xml"/><Relationship Id="rId206" Type="http://schemas.openxmlformats.org/officeDocument/2006/relationships/slide" Target="slides/slide156.xml"/><Relationship Id="rId227" Type="http://schemas.openxmlformats.org/officeDocument/2006/relationships/slide" Target="slides/slide177.xml"/><Relationship Id="rId248" Type="http://schemas.openxmlformats.org/officeDocument/2006/relationships/slide" Target="slides/slide198.xml"/><Relationship Id="rId269" Type="http://schemas.openxmlformats.org/officeDocument/2006/relationships/slide" Target="slides/slide219.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8.xml"/><Relationship Id="rId129" Type="http://schemas.openxmlformats.org/officeDocument/2006/relationships/slide" Target="slides/slide79.xml"/><Relationship Id="rId280" Type="http://schemas.openxmlformats.org/officeDocument/2006/relationships/slide" Target="slides/slide230.xml"/><Relationship Id="rId54" Type="http://schemas.openxmlformats.org/officeDocument/2006/relationships/slide" Target="slides/slide4.xml"/><Relationship Id="rId75" Type="http://schemas.openxmlformats.org/officeDocument/2006/relationships/slide" Target="slides/slide25.xml"/><Relationship Id="rId96" Type="http://schemas.openxmlformats.org/officeDocument/2006/relationships/slide" Target="slides/slide46.xml"/><Relationship Id="rId140" Type="http://schemas.openxmlformats.org/officeDocument/2006/relationships/slide" Target="slides/slide90.xml"/><Relationship Id="rId161" Type="http://schemas.openxmlformats.org/officeDocument/2006/relationships/slide" Target="slides/slide111.xml"/><Relationship Id="rId182" Type="http://schemas.openxmlformats.org/officeDocument/2006/relationships/slide" Target="slides/slide132.xml"/><Relationship Id="rId217" Type="http://schemas.openxmlformats.org/officeDocument/2006/relationships/slide" Target="slides/slide167.xml"/><Relationship Id="rId6" Type="http://schemas.openxmlformats.org/officeDocument/2006/relationships/slideMaster" Target="slideMasters/slideMaster6.xml"/><Relationship Id="rId238" Type="http://schemas.openxmlformats.org/officeDocument/2006/relationships/slide" Target="slides/slide188.xml"/><Relationship Id="rId259" Type="http://schemas.openxmlformats.org/officeDocument/2006/relationships/slide" Target="slides/slide209.xml"/><Relationship Id="rId23" Type="http://schemas.openxmlformats.org/officeDocument/2006/relationships/slideMaster" Target="slideMasters/slideMaster23.xml"/><Relationship Id="rId119" Type="http://schemas.openxmlformats.org/officeDocument/2006/relationships/slide" Target="slides/slide69.xml"/><Relationship Id="rId270" Type="http://schemas.openxmlformats.org/officeDocument/2006/relationships/slide" Target="slides/slide220.xml"/><Relationship Id="rId291" Type="http://schemas.openxmlformats.org/officeDocument/2006/relationships/slide" Target="slides/slide241.xml"/><Relationship Id="rId305" Type="http://schemas.openxmlformats.org/officeDocument/2006/relationships/viewProps" Target="viewProps.xml"/><Relationship Id="rId44" Type="http://schemas.openxmlformats.org/officeDocument/2006/relationships/slideMaster" Target="slideMasters/slideMaster44.xml"/><Relationship Id="rId65" Type="http://schemas.openxmlformats.org/officeDocument/2006/relationships/slide" Target="slides/slide15.xml"/><Relationship Id="rId86" Type="http://schemas.openxmlformats.org/officeDocument/2006/relationships/slide" Target="slides/slide36.xml"/><Relationship Id="rId130" Type="http://schemas.openxmlformats.org/officeDocument/2006/relationships/slide" Target="slides/slide80.xml"/><Relationship Id="rId151" Type="http://schemas.openxmlformats.org/officeDocument/2006/relationships/slide" Target="slides/slide101.xml"/><Relationship Id="rId172" Type="http://schemas.openxmlformats.org/officeDocument/2006/relationships/slide" Target="slides/slide122.xml"/><Relationship Id="rId193" Type="http://schemas.openxmlformats.org/officeDocument/2006/relationships/slide" Target="slides/slide143.xml"/><Relationship Id="rId207" Type="http://schemas.openxmlformats.org/officeDocument/2006/relationships/slide" Target="slides/slide157.xml"/><Relationship Id="rId228" Type="http://schemas.openxmlformats.org/officeDocument/2006/relationships/slide" Target="slides/slide178.xml"/><Relationship Id="rId249" Type="http://schemas.openxmlformats.org/officeDocument/2006/relationships/slide" Target="slides/slide199.xml"/><Relationship Id="rId13" Type="http://schemas.openxmlformats.org/officeDocument/2006/relationships/slideMaster" Target="slideMasters/slideMaster13.xml"/><Relationship Id="rId109" Type="http://schemas.openxmlformats.org/officeDocument/2006/relationships/slide" Target="slides/slide59.xml"/><Relationship Id="rId260" Type="http://schemas.openxmlformats.org/officeDocument/2006/relationships/slide" Target="slides/slide210.xml"/><Relationship Id="rId281" Type="http://schemas.openxmlformats.org/officeDocument/2006/relationships/slide" Target="slides/slide231.xml"/><Relationship Id="rId34" Type="http://schemas.openxmlformats.org/officeDocument/2006/relationships/slideMaster" Target="slideMasters/slideMaster34.xml"/><Relationship Id="rId55" Type="http://schemas.openxmlformats.org/officeDocument/2006/relationships/slide" Target="slides/slide5.xml"/><Relationship Id="rId76" Type="http://schemas.openxmlformats.org/officeDocument/2006/relationships/slide" Target="slides/slide26.xml"/><Relationship Id="rId97" Type="http://schemas.openxmlformats.org/officeDocument/2006/relationships/slide" Target="slides/slide47.xml"/><Relationship Id="rId120" Type="http://schemas.openxmlformats.org/officeDocument/2006/relationships/slide" Target="slides/slide70.xml"/><Relationship Id="rId141" Type="http://schemas.openxmlformats.org/officeDocument/2006/relationships/slide" Target="slides/slide91.xml"/><Relationship Id="rId7" Type="http://schemas.openxmlformats.org/officeDocument/2006/relationships/slideMaster" Target="slideMasters/slideMaster7.xml"/><Relationship Id="rId162" Type="http://schemas.openxmlformats.org/officeDocument/2006/relationships/slide" Target="slides/slide112.xml"/><Relationship Id="rId183" Type="http://schemas.openxmlformats.org/officeDocument/2006/relationships/slide" Target="slides/slide133.xml"/><Relationship Id="rId218" Type="http://schemas.openxmlformats.org/officeDocument/2006/relationships/slide" Target="slides/slide168.xml"/><Relationship Id="rId239" Type="http://schemas.openxmlformats.org/officeDocument/2006/relationships/slide" Target="slides/slide189.xml"/><Relationship Id="rId250" Type="http://schemas.openxmlformats.org/officeDocument/2006/relationships/slide" Target="slides/slide200.xml"/><Relationship Id="rId271" Type="http://schemas.openxmlformats.org/officeDocument/2006/relationships/slide" Target="slides/slide221.xml"/><Relationship Id="rId292" Type="http://schemas.openxmlformats.org/officeDocument/2006/relationships/slide" Target="slides/slide242.xml"/><Relationship Id="rId306" Type="http://schemas.openxmlformats.org/officeDocument/2006/relationships/theme" Target="theme/theme1.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6.xml"/><Relationship Id="rId87" Type="http://schemas.openxmlformats.org/officeDocument/2006/relationships/slide" Target="slides/slide37.xml"/><Relationship Id="rId110" Type="http://schemas.openxmlformats.org/officeDocument/2006/relationships/slide" Target="slides/slide60.xml"/><Relationship Id="rId115" Type="http://schemas.openxmlformats.org/officeDocument/2006/relationships/slide" Target="slides/slide65.xml"/><Relationship Id="rId131" Type="http://schemas.openxmlformats.org/officeDocument/2006/relationships/slide" Target="slides/slide81.xml"/><Relationship Id="rId136" Type="http://schemas.openxmlformats.org/officeDocument/2006/relationships/slide" Target="slides/slide86.xml"/><Relationship Id="rId157" Type="http://schemas.openxmlformats.org/officeDocument/2006/relationships/slide" Target="slides/slide107.xml"/><Relationship Id="rId178" Type="http://schemas.openxmlformats.org/officeDocument/2006/relationships/slide" Target="slides/slide128.xml"/><Relationship Id="rId301" Type="http://schemas.openxmlformats.org/officeDocument/2006/relationships/slide" Target="slides/slide251.xml"/><Relationship Id="rId61" Type="http://schemas.openxmlformats.org/officeDocument/2006/relationships/slide" Target="slides/slide11.xml"/><Relationship Id="rId82" Type="http://schemas.openxmlformats.org/officeDocument/2006/relationships/slide" Target="slides/slide32.xml"/><Relationship Id="rId152" Type="http://schemas.openxmlformats.org/officeDocument/2006/relationships/slide" Target="slides/slide102.xml"/><Relationship Id="rId173" Type="http://schemas.openxmlformats.org/officeDocument/2006/relationships/slide" Target="slides/slide123.xml"/><Relationship Id="rId194" Type="http://schemas.openxmlformats.org/officeDocument/2006/relationships/slide" Target="slides/slide144.xml"/><Relationship Id="rId199" Type="http://schemas.openxmlformats.org/officeDocument/2006/relationships/slide" Target="slides/slide149.xml"/><Relationship Id="rId203" Type="http://schemas.openxmlformats.org/officeDocument/2006/relationships/slide" Target="slides/slide153.xml"/><Relationship Id="rId208" Type="http://schemas.openxmlformats.org/officeDocument/2006/relationships/slide" Target="slides/slide158.xml"/><Relationship Id="rId229" Type="http://schemas.openxmlformats.org/officeDocument/2006/relationships/slide" Target="slides/slide179.xml"/><Relationship Id="rId19" Type="http://schemas.openxmlformats.org/officeDocument/2006/relationships/slideMaster" Target="slideMasters/slideMaster19.xml"/><Relationship Id="rId224" Type="http://schemas.openxmlformats.org/officeDocument/2006/relationships/slide" Target="slides/slide174.xml"/><Relationship Id="rId240" Type="http://schemas.openxmlformats.org/officeDocument/2006/relationships/slide" Target="slides/slide190.xml"/><Relationship Id="rId245" Type="http://schemas.openxmlformats.org/officeDocument/2006/relationships/slide" Target="slides/slide195.xml"/><Relationship Id="rId261" Type="http://schemas.openxmlformats.org/officeDocument/2006/relationships/slide" Target="slides/slide211.xml"/><Relationship Id="rId266" Type="http://schemas.openxmlformats.org/officeDocument/2006/relationships/slide" Target="slides/slide216.xml"/><Relationship Id="rId287" Type="http://schemas.openxmlformats.org/officeDocument/2006/relationships/slide" Target="slides/slide237.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6.xml"/><Relationship Id="rId77" Type="http://schemas.openxmlformats.org/officeDocument/2006/relationships/slide" Target="slides/slide27.xml"/><Relationship Id="rId100" Type="http://schemas.openxmlformats.org/officeDocument/2006/relationships/slide" Target="slides/slide50.xml"/><Relationship Id="rId105" Type="http://schemas.openxmlformats.org/officeDocument/2006/relationships/slide" Target="slides/slide55.xml"/><Relationship Id="rId126" Type="http://schemas.openxmlformats.org/officeDocument/2006/relationships/slide" Target="slides/slide76.xml"/><Relationship Id="rId147" Type="http://schemas.openxmlformats.org/officeDocument/2006/relationships/slide" Target="slides/slide97.xml"/><Relationship Id="rId168" Type="http://schemas.openxmlformats.org/officeDocument/2006/relationships/slide" Target="slides/slide118.xml"/><Relationship Id="rId282" Type="http://schemas.openxmlformats.org/officeDocument/2006/relationships/slide" Target="slides/slide232.xml"/><Relationship Id="rId8" Type="http://schemas.openxmlformats.org/officeDocument/2006/relationships/slideMaster" Target="slideMasters/slideMaster8.xml"/><Relationship Id="rId51" Type="http://schemas.openxmlformats.org/officeDocument/2006/relationships/slide" Target="slides/slide1.xml"/><Relationship Id="rId72" Type="http://schemas.openxmlformats.org/officeDocument/2006/relationships/slide" Target="slides/slide22.xml"/><Relationship Id="rId93" Type="http://schemas.openxmlformats.org/officeDocument/2006/relationships/slide" Target="slides/slide43.xml"/><Relationship Id="rId98" Type="http://schemas.openxmlformats.org/officeDocument/2006/relationships/slide" Target="slides/slide48.xml"/><Relationship Id="rId121" Type="http://schemas.openxmlformats.org/officeDocument/2006/relationships/slide" Target="slides/slide71.xml"/><Relationship Id="rId142" Type="http://schemas.openxmlformats.org/officeDocument/2006/relationships/slide" Target="slides/slide92.xml"/><Relationship Id="rId163" Type="http://schemas.openxmlformats.org/officeDocument/2006/relationships/slide" Target="slides/slide113.xml"/><Relationship Id="rId184" Type="http://schemas.openxmlformats.org/officeDocument/2006/relationships/slide" Target="slides/slide134.xml"/><Relationship Id="rId189" Type="http://schemas.openxmlformats.org/officeDocument/2006/relationships/slide" Target="slides/slide139.xml"/><Relationship Id="rId219" Type="http://schemas.openxmlformats.org/officeDocument/2006/relationships/slide" Target="slides/slide169.xml"/><Relationship Id="rId3" Type="http://schemas.openxmlformats.org/officeDocument/2006/relationships/slideMaster" Target="slideMasters/slideMaster3.xml"/><Relationship Id="rId214" Type="http://schemas.openxmlformats.org/officeDocument/2006/relationships/slide" Target="slides/slide164.xml"/><Relationship Id="rId230" Type="http://schemas.openxmlformats.org/officeDocument/2006/relationships/slide" Target="slides/slide180.xml"/><Relationship Id="rId235" Type="http://schemas.openxmlformats.org/officeDocument/2006/relationships/slide" Target="slides/slide185.xml"/><Relationship Id="rId251" Type="http://schemas.openxmlformats.org/officeDocument/2006/relationships/slide" Target="slides/slide201.xml"/><Relationship Id="rId256" Type="http://schemas.openxmlformats.org/officeDocument/2006/relationships/slide" Target="slides/slide206.xml"/><Relationship Id="rId277" Type="http://schemas.openxmlformats.org/officeDocument/2006/relationships/slide" Target="slides/slide227.xml"/><Relationship Id="rId298" Type="http://schemas.openxmlformats.org/officeDocument/2006/relationships/slide" Target="slides/slide248.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7.xml"/><Relationship Id="rId116" Type="http://schemas.openxmlformats.org/officeDocument/2006/relationships/slide" Target="slides/slide66.xml"/><Relationship Id="rId137" Type="http://schemas.openxmlformats.org/officeDocument/2006/relationships/slide" Target="slides/slide87.xml"/><Relationship Id="rId158" Type="http://schemas.openxmlformats.org/officeDocument/2006/relationships/slide" Target="slides/slide108.xml"/><Relationship Id="rId272" Type="http://schemas.openxmlformats.org/officeDocument/2006/relationships/slide" Target="slides/slide222.xml"/><Relationship Id="rId293" Type="http://schemas.openxmlformats.org/officeDocument/2006/relationships/slide" Target="slides/slide243.xml"/><Relationship Id="rId302" Type="http://schemas.openxmlformats.org/officeDocument/2006/relationships/slide" Target="slides/slide252.xml"/><Relationship Id="rId307"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2.xml"/><Relationship Id="rId83" Type="http://schemas.openxmlformats.org/officeDocument/2006/relationships/slide" Target="slides/slide33.xml"/><Relationship Id="rId88" Type="http://schemas.openxmlformats.org/officeDocument/2006/relationships/slide" Target="slides/slide38.xml"/><Relationship Id="rId111" Type="http://schemas.openxmlformats.org/officeDocument/2006/relationships/slide" Target="slides/slide61.xml"/><Relationship Id="rId132" Type="http://schemas.openxmlformats.org/officeDocument/2006/relationships/slide" Target="slides/slide82.xml"/><Relationship Id="rId153" Type="http://schemas.openxmlformats.org/officeDocument/2006/relationships/slide" Target="slides/slide103.xml"/><Relationship Id="rId174" Type="http://schemas.openxmlformats.org/officeDocument/2006/relationships/slide" Target="slides/slide124.xml"/><Relationship Id="rId179" Type="http://schemas.openxmlformats.org/officeDocument/2006/relationships/slide" Target="slides/slide129.xml"/><Relationship Id="rId195" Type="http://schemas.openxmlformats.org/officeDocument/2006/relationships/slide" Target="slides/slide145.xml"/><Relationship Id="rId209" Type="http://schemas.openxmlformats.org/officeDocument/2006/relationships/slide" Target="slides/slide159.xml"/><Relationship Id="rId190" Type="http://schemas.openxmlformats.org/officeDocument/2006/relationships/slide" Target="slides/slide140.xml"/><Relationship Id="rId204" Type="http://schemas.openxmlformats.org/officeDocument/2006/relationships/slide" Target="slides/slide154.xml"/><Relationship Id="rId220" Type="http://schemas.openxmlformats.org/officeDocument/2006/relationships/slide" Target="slides/slide170.xml"/><Relationship Id="rId225" Type="http://schemas.openxmlformats.org/officeDocument/2006/relationships/slide" Target="slides/slide175.xml"/><Relationship Id="rId241" Type="http://schemas.openxmlformats.org/officeDocument/2006/relationships/slide" Target="slides/slide191.xml"/><Relationship Id="rId246" Type="http://schemas.openxmlformats.org/officeDocument/2006/relationships/slide" Target="slides/slide196.xml"/><Relationship Id="rId267" Type="http://schemas.openxmlformats.org/officeDocument/2006/relationships/slide" Target="slides/slide217.xml"/><Relationship Id="rId288" Type="http://schemas.openxmlformats.org/officeDocument/2006/relationships/slide" Target="slides/slide238.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7.xml"/><Relationship Id="rId106" Type="http://schemas.openxmlformats.org/officeDocument/2006/relationships/slide" Target="slides/slide56.xml"/><Relationship Id="rId127" Type="http://schemas.openxmlformats.org/officeDocument/2006/relationships/slide" Target="slides/slide77.xml"/><Relationship Id="rId262" Type="http://schemas.openxmlformats.org/officeDocument/2006/relationships/slide" Target="slides/slide212.xml"/><Relationship Id="rId283" Type="http://schemas.openxmlformats.org/officeDocument/2006/relationships/slide" Target="slides/slide23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xml"/><Relationship Id="rId73" Type="http://schemas.openxmlformats.org/officeDocument/2006/relationships/slide" Target="slides/slide23.xml"/><Relationship Id="rId78" Type="http://schemas.openxmlformats.org/officeDocument/2006/relationships/slide" Target="slides/slide28.xml"/><Relationship Id="rId94" Type="http://schemas.openxmlformats.org/officeDocument/2006/relationships/slide" Target="slides/slide44.xml"/><Relationship Id="rId99" Type="http://schemas.openxmlformats.org/officeDocument/2006/relationships/slide" Target="slides/slide49.xml"/><Relationship Id="rId101" Type="http://schemas.openxmlformats.org/officeDocument/2006/relationships/slide" Target="slides/slide51.xml"/><Relationship Id="rId122" Type="http://schemas.openxmlformats.org/officeDocument/2006/relationships/slide" Target="slides/slide72.xml"/><Relationship Id="rId143" Type="http://schemas.openxmlformats.org/officeDocument/2006/relationships/slide" Target="slides/slide93.xml"/><Relationship Id="rId148" Type="http://schemas.openxmlformats.org/officeDocument/2006/relationships/slide" Target="slides/slide98.xml"/><Relationship Id="rId164" Type="http://schemas.openxmlformats.org/officeDocument/2006/relationships/slide" Target="slides/slide114.xml"/><Relationship Id="rId169" Type="http://schemas.openxmlformats.org/officeDocument/2006/relationships/slide" Target="slides/slide119.xml"/><Relationship Id="rId185" Type="http://schemas.openxmlformats.org/officeDocument/2006/relationships/slide" Target="slides/slide135.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30.xml"/><Relationship Id="rId210" Type="http://schemas.openxmlformats.org/officeDocument/2006/relationships/slide" Target="slides/slide160.xml"/><Relationship Id="rId215" Type="http://schemas.openxmlformats.org/officeDocument/2006/relationships/slide" Target="slides/slide165.xml"/><Relationship Id="rId236" Type="http://schemas.openxmlformats.org/officeDocument/2006/relationships/slide" Target="slides/slide186.xml"/><Relationship Id="rId257" Type="http://schemas.openxmlformats.org/officeDocument/2006/relationships/slide" Target="slides/slide207.xml"/><Relationship Id="rId278" Type="http://schemas.openxmlformats.org/officeDocument/2006/relationships/slide" Target="slides/slide228.xml"/><Relationship Id="rId26" Type="http://schemas.openxmlformats.org/officeDocument/2006/relationships/slideMaster" Target="slideMasters/slideMaster26.xml"/><Relationship Id="rId231" Type="http://schemas.openxmlformats.org/officeDocument/2006/relationships/slide" Target="slides/slide181.xml"/><Relationship Id="rId252" Type="http://schemas.openxmlformats.org/officeDocument/2006/relationships/slide" Target="slides/slide202.xml"/><Relationship Id="rId273" Type="http://schemas.openxmlformats.org/officeDocument/2006/relationships/slide" Target="slides/slide223.xml"/><Relationship Id="rId294" Type="http://schemas.openxmlformats.org/officeDocument/2006/relationships/slide" Target="slides/slide244.xml"/><Relationship Id="rId47" Type="http://schemas.openxmlformats.org/officeDocument/2006/relationships/slideMaster" Target="slideMasters/slideMaster47.xml"/><Relationship Id="rId68" Type="http://schemas.openxmlformats.org/officeDocument/2006/relationships/slide" Target="slides/slide18.xml"/><Relationship Id="rId89" Type="http://schemas.openxmlformats.org/officeDocument/2006/relationships/slide" Target="slides/slide39.xml"/><Relationship Id="rId112" Type="http://schemas.openxmlformats.org/officeDocument/2006/relationships/slide" Target="slides/slide62.xml"/><Relationship Id="rId133" Type="http://schemas.openxmlformats.org/officeDocument/2006/relationships/slide" Target="slides/slide83.xml"/><Relationship Id="rId154" Type="http://schemas.openxmlformats.org/officeDocument/2006/relationships/slide" Target="slides/slide104.xml"/><Relationship Id="rId175" Type="http://schemas.openxmlformats.org/officeDocument/2006/relationships/slide" Target="slides/slide125.xml"/><Relationship Id="rId196" Type="http://schemas.openxmlformats.org/officeDocument/2006/relationships/slide" Target="slides/slide146.xml"/><Relationship Id="rId200" Type="http://schemas.openxmlformats.org/officeDocument/2006/relationships/slide" Target="slides/slide150.xml"/><Relationship Id="rId16" Type="http://schemas.openxmlformats.org/officeDocument/2006/relationships/slideMaster" Target="slideMasters/slideMaster16.xml"/><Relationship Id="rId221" Type="http://schemas.openxmlformats.org/officeDocument/2006/relationships/slide" Target="slides/slide171.xml"/><Relationship Id="rId242" Type="http://schemas.openxmlformats.org/officeDocument/2006/relationships/slide" Target="slides/slide192.xml"/><Relationship Id="rId263" Type="http://schemas.openxmlformats.org/officeDocument/2006/relationships/slide" Target="slides/slide213.xml"/><Relationship Id="rId284" Type="http://schemas.openxmlformats.org/officeDocument/2006/relationships/slide" Target="slides/slide234.xml"/><Relationship Id="rId37" Type="http://schemas.openxmlformats.org/officeDocument/2006/relationships/slideMaster" Target="slideMasters/slideMaster37.xml"/><Relationship Id="rId58" Type="http://schemas.openxmlformats.org/officeDocument/2006/relationships/slide" Target="slides/slide8.xml"/><Relationship Id="rId79" Type="http://schemas.openxmlformats.org/officeDocument/2006/relationships/slide" Target="slides/slide29.xml"/><Relationship Id="rId102" Type="http://schemas.openxmlformats.org/officeDocument/2006/relationships/slide" Target="slides/slide52.xml"/><Relationship Id="rId123" Type="http://schemas.openxmlformats.org/officeDocument/2006/relationships/slide" Target="slides/slide73.xml"/><Relationship Id="rId144" Type="http://schemas.openxmlformats.org/officeDocument/2006/relationships/slide" Target="slides/slide94.xml"/><Relationship Id="rId90" Type="http://schemas.openxmlformats.org/officeDocument/2006/relationships/slide" Target="slides/slide40.xml"/><Relationship Id="rId165" Type="http://schemas.openxmlformats.org/officeDocument/2006/relationships/slide" Target="slides/slide115.xml"/><Relationship Id="rId186" Type="http://schemas.openxmlformats.org/officeDocument/2006/relationships/slide" Target="slides/slide136.xml"/><Relationship Id="rId211" Type="http://schemas.openxmlformats.org/officeDocument/2006/relationships/slide" Target="slides/slide161.xml"/><Relationship Id="rId232" Type="http://schemas.openxmlformats.org/officeDocument/2006/relationships/slide" Target="slides/slide182.xml"/><Relationship Id="rId253" Type="http://schemas.openxmlformats.org/officeDocument/2006/relationships/slide" Target="slides/slide203.xml"/><Relationship Id="rId274" Type="http://schemas.openxmlformats.org/officeDocument/2006/relationships/slide" Target="slides/slide224.xml"/><Relationship Id="rId295" Type="http://schemas.openxmlformats.org/officeDocument/2006/relationships/slide" Target="slides/slide245.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9.xml"/><Relationship Id="rId113" Type="http://schemas.openxmlformats.org/officeDocument/2006/relationships/slide" Target="slides/slide63.xml"/><Relationship Id="rId134" Type="http://schemas.openxmlformats.org/officeDocument/2006/relationships/slide" Target="slides/slide84.xml"/><Relationship Id="rId80" Type="http://schemas.openxmlformats.org/officeDocument/2006/relationships/slide" Target="slides/slide30.xml"/><Relationship Id="rId155" Type="http://schemas.openxmlformats.org/officeDocument/2006/relationships/slide" Target="slides/slide105.xml"/><Relationship Id="rId176" Type="http://schemas.openxmlformats.org/officeDocument/2006/relationships/slide" Target="slides/slide126.xml"/><Relationship Id="rId197" Type="http://schemas.openxmlformats.org/officeDocument/2006/relationships/slide" Target="slides/slide147.xml"/><Relationship Id="rId201" Type="http://schemas.openxmlformats.org/officeDocument/2006/relationships/slide" Target="slides/slide151.xml"/><Relationship Id="rId222" Type="http://schemas.openxmlformats.org/officeDocument/2006/relationships/slide" Target="slides/slide172.xml"/><Relationship Id="rId243" Type="http://schemas.openxmlformats.org/officeDocument/2006/relationships/slide" Target="slides/slide193.xml"/><Relationship Id="rId264" Type="http://schemas.openxmlformats.org/officeDocument/2006/relationships/slide" Target="slides/slide214.xml"/><Relationship Id="rId285" Type="http://schemas.openxmlformats.org/officeDocument/2006/relationships/slide" Target="slides/slide235.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9.xml"/><Relationship Id="rId103" Type="http://schemas.openxmlformats.org/officeDocument/2006/relationships/slide" Target="slides/slide53.xml"/><Relationship Id="rId124" Type="http://schemas.openxmlformats.org/officeDocument/2006/relationships/slide" Target="slides/slide74.xml"/><Relationship Id="rId70" Type="http://schemas.openxmlformats.org/officeDocument/2006/relationships/slide" Target="slides/slide20.xml"/><Relationship Id="rId91" Type="http://schemas.openxmlformats.org/officeDocument/2006/relationships/slide" Target="slides/slide41.xml"/><Relationship Id="rId145" Type="http://schemas.openxmlformats.org/officeDocument/2006/relationships/slide" Target="slides/slide95.xml"/><Relationship Id="rId166" Type="http://schemas.openxmlformats.org/officeDocument/2006/relationships/slide" Target="slides/slide116.xml"/><Relationship Id="rId187" Type="http://schemas.openxmlformats.org/officeDocument/2006/relationships/slide" Target="slides/slide137.xml"/><Relationship Id="rId1" Type="http://schemas.openxmlformats.org/officeDocument/2006/relationships/slideMaster" Target="slideMasters/slideMaster1.xml"/><Relationship Id="rId212" Type="http://schemas.openxmlformats.org/officeDocument/2006/relationships/slide" Target="slides/slide162.xml"/><Relationship Id="rId233" Type="http://schemas.openxmlformats.org/officeDocument/2006/relationships/slide" Target="slides/slide183.xml"/><Relationship Id="rId254" Type="http://schemas.openxmlformats.org/officeDocument/2006/relationships/slide" Target="slides/slide204.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4.xml"/><Relationship Id="rId275" Type="http://schemas.openxmlformats.org/officeDocument/2006/relationships/slide" Target="slides/slide225.xml"/><Relationship Id="rId296" Type="http://schemas.openxmlformats.org/officeDocument/2006/relationships/slide" Target="slides/slide246.xml"/><Relationship Id="rId300" Type="http://schemas.openxmlformats.org/officeDocument/2006/relationships/slide" Target="slides/slide250.xml"/><Relationship Id="rId60" Type="http://schemas.openxmlformats.org/officeDocument/2006/relationships/slide" Target="slides/slide10.xml"/><Relationship Id="rId81" Type="http://schemas.openxmlformats.org/officeDocument/2006/relationships/slide" Target="slides/slide31.xml"/><Relationship Id="rId135" Type="http://schemas.openxmlformats.org/officeDocument/2006/relationships/slide" Target="slides/slide85.xml"/><Relationship Id="rId156" Type="http://schemas.openxmlformats.org/officeDocument/2006/relationships/slide" Target="slides/slide106.xml"/><Relationship Id="rId177" Type="http://schemas.openxmlformats.org/officeDocument/2006/relationships/slide" Target="slides/slide127.xml"/><Relationship Id="rId198" Type="http://schemas.openxmlformats.org/officeDocument/2006/relationships/slide" Target="slides/slide148.xml"/><Relationship Id="rId202" Type="http://schemas.openxmlformats.org/officeDocument/2006/relationships/slide" Target="slides/slide152.xml"/><Relationship Id="rId223" Type="http://schemas.openxmlformats.org/officeDocument/2006/relationships/slide" Target="slides/slide173.xml"/><Relationship Id="rId244" Type="http://schemas.openxmlformats.org/officeDocument/2006/relationships/slide" Target="slides/slide194.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5.xml"/><Relationship Id="rId286" Type="http://schemas.openxmlformats.org/officeDocument/2006/relationships/slide" Target="slides/slide236.xml"/><Relationship Id="rId50" Type="http://schemas.openxmlformats.org/officeDocument/2006/relationships/slideMaster" Target="slideMasters/slideMaster50.xml"/><Relationship Id="rId104" Type="http://schemas.openxmlformats.org/officeDocument/2006/relationships/slide" Target="slides/slide54.xml"/><Relationship Id="rId125" Type="http://schemas.openxmlformats.org/officeDocument/2006/relationships/slide" Target="slides/slide75.xml"/><Relationship Id="rId146" Type="http://schemas.openxmlformats.org/officeDocument/2006/relationships/slide" Target="slides/slide96.xml"/><Relationship Id="rId167" Type="http://schemas.openxmlformats.org/officeDocument/2006/relationships/slide" Target="slides/slide117.xml"/><Relationship Id="rId188" Type="http://schemas.openxmlformats.org/officeDocument/2006/relationships/slide" Target="slides/slide138.xml"/><Relationship Id="rId71" Type="http://schemas.openxmlformats.org/officeDocument/2006/relationships/slide" Target="slides/slide21.xml"/><Relationship Id="rId92" Type="http://schemas.openxmlformats.org/officeDocument/2006/relationships/slide" Target="slides/slide42.xml"/><Relationship Id="rId213" Type="http://schemas.openxmlformats.org/officeDocument/2006/relationships/slide" Target="slides/slide163.xml"/><Relationship Id="rId234" Type="http://schemas.openxmlformats.org/officeDocument/2006/relationships/slide" Target="slides/slide18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5.xml"/><Relationship Id="rId276" Type="http://schemas.openxmlformats.org/officeDocument/2006/relationships/slide" Target="slides/slide226.xml"/><Relationship Id="rId297" Type="http://schemas.openxmlformats.org/officeDocument/2006/relationships/slide" Target="slides/slide2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62" name="Rectangle 2050"/>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kumimoji="1" sz="1200" i="1">
                <a:solidFill>
                  <a:srgbClr val="FF0000"/>
                </a:solidFill>
                <a:latin typeface="Arial" charset="0"/>
              </a:defRPr>
            </a:lvl1pPr>
          </a:lstStyle>
          <a:p>
            <a:endParaRPr lang="en-US"/>
          </a:p>
        </p:txBody>
      </p:sp>
      <p:sp>
        <p:nvSpPr>
          <p:cNvPr id="194563" name="Rectangle 2051"/>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kumimoji="1" sz="1200" i="1">
                <a:solidFill>
                  <a:srgbClr val="FF0000"/>
                </a:solidFill>
                <a:latin typeface="Arial" charset="0"/>
              </a:defRPr>
            </a:lvl1pPr>
          </a:lstStyle>
          <a:p>
            <a:endParaRPr lang="en-US"/>
          </a:p>
        </p:txBody>
      </p:sp>
      <p:sp>
        <p:nvSpPr>
          <p:cNvPr id="194564" name="Rectangle 2052"/>
          <p:cNvSpPr>
            <a:spLocks noGrp="1" noRot="1" noChangeAspect="1" noChangeArrowheads="1" noTextEdit="1"/>
          </p:cNvSpPr>
          <p:nvPr>
            <p:ph type="sldImg" idx="2"/>
          </p:nvPr>
        </p:nvSpPr>
        <p:spPr bwMode="auto">
          <a:xfrm>
            <a:off x="857250" y="685800"/>
            <a:ext cx="5143500" cy="3429000"/>
          </a:xfrm>
          <a:prstGeom prst="rect">
            <a:avLst/>
          </a:prstGeom>
          <a:noFill/>
          <a:ln w="9525">
            <a:solidFill>
              <a:srgbClr val="000000"/>
            </a:solidFill>
            <a:miter lim="800000"/>
            <a:headEnd/>
            <a:tailEnd/>
          </a:ln>
          <a:effectLst/>
        </p:spPr>
      </p:sp>
      <p:sp>
        <p:nvSpPr>
          <p:cNvPr id="194565" name="Rectangle 2053"/>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4566" name="Rectangle 2054"/>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kumimoji="1" sz="1200" i="1">
                <a:solidFill>
                  <a:srgbClr val="FF0000"/>
                </a:solidFill>
                <a:latin typeface="Arial" charset="0"/>
              </a:defRPr>
            </a:lvl1pPr>
          </a:lstStyle>
          <a:p>
            <a:endParaRPr lang="en-US"/>
          </a:p>
        </p:txBody>
      </p:sp>
      <p:sp>
        <p:nvSpPr>
          <p:cNvPr id="194567" name="Rectangle 2055"/>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kumimoji="1" sz="1200" i="1">
                <a:solidFill>
                  <a:srgbClr val="FF0000"/>
                </a:solidFill>
                <a:latin typeface="Arial" charset="0"/>
              </a:defRPr>
            </a:lvl1pPr>
          </a:lstStyle>
          <a:p>
            <a:fld id="{9053B4D8-CB60-46BA-8DAE-2BF8441AE84D}" type="slidenum">
              <a:rPr lang="en-US"/>
              <a:pPr/>
              <a:t>‹#›</a:t>
            </a:fld>
            <a:endParaRPr lang="en-US"/>
          </a:p>
        </p:txBody>
      </p:sp>
    </p:spTree>
    <p:extLst>
      <p:ext uri="{BB962C8B-B14F-4D97-AF65-F5344CB8AC3E}">
        <p14:creationId xmlns:p14="http://schemas.microsoft.com/office/powerpoint/2010/main" val="36457163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F32A0FD4-3315-4350-A158-5AE6887CE0FD}" type="slidenum">
              <a:rPr lang="en-US"/>
              <a:pPr/>
              <a:t>1</a:t>
            </a:fld>
            <a:endParaRPr lang="en-US"/>
          </a:p>
        </p:txBody>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9D48C1E4-7958-439E-82EA-76E9A72BB40F}" type="slidenum">
              <a:rPr lang="en-US"/>
              <a:pPr/>
              <a:t>13</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885864D1-A246-427E-97EF-C05DC538FF53}" type="slidenum">
              <a:rPr lang="en-US"/>
              <a:pPr/>
              <a:t>137</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40485EB-3853-4A1D-80B4-53D988AA33AD}" type="slidenum">
              <a:rPr lang="en-US">
                <a:solidFill>
                  <a:prstClr val="black"/>
                </a:solidFill>
              </a:rPr>
              <a:pPr/>
              <a:t>141</a:t>
            </a:fld>
            <a:endParaRPr lang="en-US">
              <a:solidFill>
                <a:prstClr val="black"/>
              </a:solidFil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40485EB-3853-4A1D-80B4-53D988AA33AD}" type="slidenum">
              <a:rPr lang="en-US">
                <a:solidFill>
                  <a:prstClr val="black"/>
                </a:solidFill>
              </a:rPr>
              <a:pPr/>
              <a:t>143</a:t>
            </a:fld>
            <a:endParaRPr lang="en-US">
              <a:solidFill>
                <a:prstClr val="black"/>
              </a:solidFil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40485EB-3853-4A1D-80B4-53D988AA33AD}" type="slidenum">
              <a:rPr lang="en-US">
                <a:solidFill>
                  <a:prstClr val="black"/>
                </a:solidFill>
              </a:rPr>
              <a:pPr/>
              <a:t>144</a:t>
            </a:fld>
            <a:endParaRPr lang="en-US">
              <a:solidFill>
                <a:prstClr val="black"/>
              </a:solidFil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A48DAA0-DC44-4CAF-850E-A361BF7B238B}" type="slidenum">
              <a:rPr lang="en-US">
                <a:solidFill>
                  <a:prstClr val="black"/>
                </a:solidFill>
              </a:rPr>
              <a:pPr/>
              <a:t>145</a:t>
            </a:fld>
            <a:endParaRPr lang="en-US">
              <a:solidFill>
                <a:prstClr val="black"/>
              </a:solidFil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ACDAF64-0743-4870-9F0E-E0574A36204F}" type="slidenum">
              <a:rPr lang="en-US">
                <a:solidFill>
                  <a:prstClr val="black"/>
                </a:solidFill>
              </a:rPr>
              <a:pPr/>
              <a:t>146</a:t>
            </a:fld>
            <a:endParaRPr lang="en-US">
              <a:solidFill>
                <a:prstClr val="black"/>
              </a:solidFil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ACDAF64-0743-4870-9F0E-E0574A36204F}" type="slidenum">
              <a:rPr lang="en-US">
                <a:solidFill>
                  <a:prstClr val="black"/>
                </a:solidFill>
              </a:rPr>
              <a:pPr/>
              <a:t>147</a:t>
            </a:fld>
            <a:endParaRPr lang="en-US">
              <a:solidFill>
                <a:prstClr val="black"/>
              </a:solidFil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4382CCED-505A-43D1-963D-86EE1E45BF43}" type="slidenum">
              <a:rPr lang="en-US"/>
              <a:pPr/>
              <a:t>148</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47285E5E-D481-42B1-A759-16FC206F6965}" type="slidenum">
              <a:rPr lang="en-US"/>
              <a:pPr/>
              <a:t>149</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40485EB-3853-4A1D-80B4-53D988AA33AD}" type="slidenum">
              <a:rPr lang="en-US">
                <a:solidFill>
                  <a:prstClr val="black"/>
                </a:solidFill>
              </a:rPr>
              <a:pPr/>
              <a:t>151</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9D48C1E4-7958-439E-82EA-76E9A72BB40F}" type="slidenum">
              <a:rPr lang="en-US"/>
              <a:pPr/>
              <a:t>14</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40485EB-3853-4A1D-80B4-53D988AA33AD}" type="slidenum">
              <a:rPr lang="en-US">
                <a:solidFill>
                  <a:prstClr val="black"/>
                </a:solidFill>
              </a:rPr>
              <a:pPr/>
              <a:t>152</a:t>
            </a:fld>
            <a:endParaRPr lang="en-US">
              <a:solidFill>
                <a:prstClr val="black"/>
              </a:solidFil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40485EB-3853-4A1D-80B4-53D988AA33AD}" type="slidenum">
              <a:rPr lang="en-US">
                <a:solidFill>
                  <a:prstClr val="black"/>
                </a:solidFill>
              </a:rPr>
              <a:pPr/>
              <a:t>153</a:t>
            </a:fld>
            <a:endParaRPr lang="en-US">
              <a:solidFill>
                <a:prstClr val="black"/>
              </a:solidFil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40485EB-3853-4A1D-80B4-53D988AA33AD}" type="slidenum">
              <a:rPr lang="en-US">
                <a:solidFill>
                  <a:prstClr val="black"/>
                </a:solidFill>
              </a:rPr>
              <a:pPr/>
              <a:t>154</a:t>
            </a:fld>
            <a:endParaRPr lang="en-US">
              <a:solidFill>
                <a:prstClr val="black"/>
              </a:solidFill>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ACDAF64-0743-4870-9F0E-E0574A36204F}" type="slidenum">
              <a:rPr lang="en-US">
                <a:solidFill>
                  <a:prstClr val="black"/>
                </a:solidFill>
              </a:rPr>
              <a:pPr/>
              <a:t>155</a:t>
            </a:fld>
            <a:endParaRPr lang="en-US">
              <a:solidFill>
                <a:prstClr val="black"/>
              </a:solidFil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ACDAF64-0743-4870-9F0E-E0574A36204F}" type="slidenum">
              <a:rPr lang="en-US">
                <a:solidFill>
                  <a:prstClr val="black"/>
                </a:solidFill>
              </a:rPr>
              <a:pPr/>
              <a:t>156</a:t>
            </a:fld>
            <a:endParaRPr lang="en-US">
              <a:solidFill>
                <a:prstClr val="black"/>
              </a:solidFil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3CDD8059-363B-45C4-9D60-C675EE0FAA2C}" type="slidenum">
              <a:rPr lang="en-US"/>
              <a:pPr/>
              <a:t>157</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E351CD6D-8AD3-49F6-AF50-D1B85F9A0573}" type="slidenum">
              <a:rPr lang="en-US"/>
              <a:pPr/>
              <a:t>158</a:t>
            </a:fld>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E98E345C-F540-4F14-9D10-F06A30039D35}" type="slidenum">
              <a:rPr lang="en-US"/>
              <a:pPr/>
              <a:t>159</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D723BAE9-F233-4423-B5E0-BCA44897E640}" type="slidenum">
              <a:rPr lang="en-US"/>
              <a:pPr/>
              <a:t>160</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40485EB-3853-4A1D-80B4-53D988AA33AD}" type="slidenum">
              <a:rPr lang="en-US">
                <a:solidFill>
                  <a:prstClr val="black"/>
                </a:solidFill>
              </a:rPr>
              <a:pPr/>
              <a:t>162</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6F71B3C1-F61E-485C-B31C-48EFB2AAEE1D}" type="slidenum">
              <a:rPr lang="en-US"/>
              <a:pPr/>
              <a:t>16</a:t>
            </a:fld>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6FE6F8D9-378A-499C-BE4A-5CBE0846FD0D}" type="slidenum">
              <a:rPr lang="en-US"/>
              <a:pPr/>
              <a:t>163</a:t>
            </a:fld>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40485EB-3853-4A1D-80B4-53D988AA33AD}" type="slidenum">
              <a:rPr lang="en-US">
                <a:solidFill>
                  <a:prstClr val="black"/>
                </a:solidFill>
              </a:rPr>
              <a:pPr/>
              <a:t>165</a:t>
            </a:fld>
            <a:endParaRPr lang="en-US">
              <a:solidFill>
                <a:prstClr val="black"/>
              </a:solidFil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D28CAF91-30D6-4898-98A3-5FAF8FFBC29D}" type="slidenum">
              <a:rPr lang="en-US"/>
              <a:pPr/>
              <a:t>166</a:t>
            </a:fld>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40485EB-3853-4A1D-80B4-53D988AA33AD}" type="slidenum">
              <a:rPr lang="en-US">
                <a:solidFill>
                  <a:prstClr val="black"/>
                </a:solidFill>
              </a:rPr>
              <a:pPr/>
              <a:t>167</a:t>
            </a:fld>
            <a:endParaRPr lang="en-US">
              <a:solidFill>
                <a:prstClr val="black"/>
              </a:solidFill>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40485EB-3853-4A1D-80B4-53D988AA33AD}" type="slidenum">
              <a:rPr lang="en-US">
                <a:solidFill>
                  <a:prstClr val="black"/>
                </a:solidFill>
              </a:rPr>
              <a:pPr/>
              <a:t>168</a:t>
            </a:fld>
            <a:endParaRPr lang="en-US">
              <a:solidFill>
                <a:prstClr val="black"/>
              </a:solidFill>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1D6A0F85-1F23-4118-A980-04EB0E8E3890}" type="slidenum">
              <a:rPr lang="en-US"/>
              <a:pPr/>
              <a:t>170</a:t>
            </a:fld>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40485EB-3853-4A1D-80B4-53D988AA33AD}" type="slidenum">
              <a:rPr lang="en-US">
                <a:solidFill>
                  <a:prstClr val="black"/>
                </a:solidFill>
              </a:rPr>
              <a:pPr/>
              <a:t>171</a:t>
            </a:fld>
            <a:endParaRPr lang="en-US">
              <a:solidFill>
                <a:prstClr val="black"/>
              </a:solidFill>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40485EB-3853-4A1D-80B4-53D988AA33AD}" type="slidenum">
              <a:rPr lang="en-US">
                <a:solidFill>
                  <a:prstClr val="black"/>
                </a:solidFill>
              </a:rPr>
              <a:pPr/>
              <a:t>173</a:t>
            </a:fld>
            <a:endParaRPr lang="en-US">
              <a:solidFill>
                <a:prstClr val="black"/>
              </a:solidFill>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40485EB-3853-4A1D-80B4-53D988AA33AD}" type="slidenum">
              <a:rPr lang="en-US">
                <a:solidFill>
                  <a:prstClr val="black"/>
                </a:solidFill>
              </a:rPr>
              <a:pPr/>
              <a:t>177</a:t>
            </a:fld>
            <a:endParaRPr lang="en-US">
              <a:solidFill>
                <a:prstClr val="black"/>
              </a:solidFill>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40485EB-3853-4A1D-80B4-53D988AA33AD}" type="slidenum">
              <a:rPr lang="en-US">
                <a:solidFill>
                  <a:prstClr val="black"/>
                </a:solidFill>
              </a:rPr>
              <a:pPr/>
              <a:t>178</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6F71B3C1-F61E-485C-B31C-48EFB2AAEE1D}" type="slidenum">
              <a:rPr lang="en-US"/>
              <a:pPr/>
              <a:t>17</a:t>
            </a:fld>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A48DAA0-DC44-4CAF-850E-A361BF7B238B}" type="slidenum">
              <a:rPr lang="en-US">
                <a:solidFill>
                  <a:prstClr val="black"/>
                </a:solidFill>
              </a:rPr>
              <a:pPr/>
              <a:t>179</a:t>
            </a:fld>
            <a:endParaRPr lang="en-US">
              <a:solidFill>
                <a:prstClr val="black"/>
              </a:solidFill>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40485EB-3853-4A1D-80B4-53D988AA33AD}" type="slidenum">
              <a:rPr lang="en-US">
                <a:solidFill>
                  <a:prstClr val="black"/>
                </a:solidFill>
              </a:rPr>
              <a:pPr/>
              <a:t>180</a:t>
            </a:fld>
            <a:endParaRPr lang="en-US">
              <a:solidFill>
                <a:prstClr val="black"/>
              </a:solidFill>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ACDAF64-0743-4870-9F0E-E0574A36204F}" type="slidenum">
              <a:rPr lang="en-US">
                <a:solidFill>
                  <a:prstClr val="black"/>
                </a:solidFill>
              </a:rPr>
              <a:pPr/>
              <a:t>182</a:t>
            </a:fld>
            <a:endParaRPr lang="en-US">
              <a:solidFill>
                <a:prstClr val="black"/>
              </a:solidFill>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1E0A1343-0931-4A5F-AFA1-DBD3C9A10A54}" type="slidenum">
              <a:rPr lang="en-US"/>
              <a:pPr/>
              <a:t>183</a:t>
            </a:fld>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40485EB-3853-4A1D-80B4-53D988AA33AD}" type="slidenum">
              <a:rPr lang="en-US">
                <a:solidFill>
                  <a:prstClr val="black"/>
                </a:solidFill>
              </a:rPr>
              <a:pPr/>
              <a:t>184</a:t>
            </a:fld>
            <a:endParaRPr lang="en-US">
              <a:solidFill>
                <a:prstClr val="black"/>
              </a:solidFill>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72343BE2-5A15-4477-A185-F44D59F8E0C6}" type="slidenum">
              <a:rPr lang="en-US"/>
              <a:pPr/>
              <a:t>185</a:t>
            </a:fld>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40485EB-3853-4A1D-80B4-53D988AA33AD}" type="slidenum">
              <a:rPr lang="en-US">
                <a:solidFill>
                  <a:prstClr val="black"/>
                </a:solidFill>
              </a:rPr>
              <a:pPr/>
              <a:t>187</a:t>
            </a:fld>
            <a:endParaRPr lang="en-US">
              <a:solidFill>
                <a:prstClr val="black"/>
              </a:solidFill>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ACDAF64-0743-4870-9F0E-E0574A36204F}" type="slidenum">
              <a:rPr lang="en-US">
                <a:solidFill>
                  <a:prstClr val="black"/>
                </a:solidFill>
              </a:rPr>
              <a:pPr/>
              <a:t>188</a:t>
            </a:fld>
            <a:endParaRPr lang="en-US">
              <a:solidFill>
                <a:prstClr val="black"/>
              </a:solidFill>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ACDAF64-0743-4870-9F0E-E0574A36204F}" type="slidenum">
              <a:rPr lang="en-US">
                <a:solidFill>
                  <a:prstClr val="black"/>
                </a:solidFill>
              </a:rPr>
              <a:pPr/>
              <a:t>191</a:t>
            </a:fld>
            <a:endParaRPr lang="en-US">
              <a:solidFill>
                <a:prstClr val="black"/>
              </a:solidFill>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40485EB-3853-4A1D-80B4-53D988AA33AD}" type="slidenum">
              <a:rPr lang="en-US">
                <a:solidFill>
                  <a:prstClr val="black"/>
                </a:solidFill>
              </a:rPr>
              <a:pPr/>
              <a:t>192</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78B2C1B7-86BE-4D0F-BCC0-71865E77D8E2}" type="slidenum">
              <a:rPr lang="en-US"/>
              <a:pPr/>
              <a:t>18</a:t>
            </a:fld>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B5EC7EAC-D851-415D-8714-C3A5E96C13CC}" type="slidenum">
              <a:rPr lang="en-US"/>
              <a:pPr/>
              <a:t>193</a:t>
            </a:fld>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F3C9743C-756F-485A-80D6-3403CE4449A3}" type="slidenum">
              <a:rPr lang="en-US"/>
              <a:pPr/>
              <a:t>194</a:t>
            </a:fld>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65F7189D-7C15-49B0-BE37-AD2FEDE87841}" type="slidenum">
              <a:rPr lang="en-US"/>
              <a:pPr/>
              <a:t>212</a:t>
            </a:fld>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1DBC1698-7826-4BD4-B524-BA7A7A83C712}" type="slidenum">
              <a:rPr lang="en-US"/>
              <a:pPr/>
              <a:t>213</a:t>
            </a:fld>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65F7189D-7C15-49B0-BE37-AD2FEDE87841}" type="slidenum">
              <a:rPr lang="en-US"/>
              <a:pPr/>
              <a:t>214</a:t>
            </a:fld>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40485EB-3853-4A1D-80B4-53D988AA33AD}" type="slidenum">
              <a:rPr lang="en-US">
                <a:solidFill>
                  <a:prstClr val="black"/>
                </a:solidFill>
              </a:rPr>
              <a:pPr/>
              <a:t>215</a:t>
            </a:fld>
            <a:endParaRPr lang="en-US">
              <a:solidFill>
                <a:prstClr val="black"/>
              </a:solidFill>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5AD51006-F924-4382-912D-1E07D795A42A}" type="slidenum">
              <a:rPr lang="en-US"/>
              <a:pPr/>
              <a:t>216</a:t>
            </a:fld>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81A9FFB3-3999-43DA-A2E7-A7B33B4E00E3}" type="slidenum">
              <a:rPr lang="en-US"/>
              <a:pPr/>
              <a:t>219</a:t>
            </a:fld>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EA2FBC47-1F88-433F-A815-4BD4A7B008A7}" type="slidenum">
              <a:rPr lang="en-US"/>
              <a:pPr/>
              <a:t>224</a:t>
            </a:fld>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A48DAA0-DC44-4CAF-850E-A361BF7B238B}" type="slidenum">
              <a:rPr lang="en-US">
                <a:solidFill>
                  <a:prstClr val="black"/>
                </a:solidFill>
              </a:rPr>
              <a:pPr/>
              <a:t>225</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pPr algn="r" rtl="0" fontAlgn="base">
              <a:spcBef>
                <a:spcPct val="0"/>
              </a:spcBef>
              <a:spcAft>
                <a:spcPct val="0"/>
              </a:spcAft>
            </a:pPr>
            <a:fld id="{6F71B3C1-F61E-485C-B31C-48EFB2AAEE1D}" type="slidenum">
              <a:rPr lang="en-US" sz="1200" kern="1200">
                <a:solidFill>
                  <a:prstClr val="black"/>
                </a:solidFill>
                <a:latin typeface="Times New Roman" pitchFamily="18" charset="0"/>
                <a:ea typeface="+mn-ea"/>
                <a:cs typeface="+mn-cs"/>
              </a:rPr>
              <a:pPr algn="r" rtl="0" fontAlgn="base">
                <a:spcBef>
                  <a:spcPct val="0"/>
                </a:spcBef>
                <a:spcAft>
                  <a:spcPct val="0"/>
                </a:spcAft>
              </a:pPr>
              <a:t>19</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ACDAF64-0743-4870-9F0E-E0574A36204F}" type="slidenum">
              <a:rPr lang="en-US">
                <a:solidFill>
                  <a:prstClr val="black"/>
                </a:solidFill>
              </a:rPr>
              <a:pPr/>
              <a:t>226</a:t>
            </a:fld>
            <a:endParaRPr lang="en-US">
              <a:solidFill>
                <a:prstClr val="black"/>
              </a:solidFill>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21DB1B30-D9C5-45AF-B299-06E7516BF6D4}" type="slidenum">
              <a:rPr lang="en-US">
                <a:solidFill>
                  <a:prstClr val="black"/>
                </a:solidFill>
              </a:rPr>
              <a:pPr/>
              <a:t>229</a:t>
            </a:fld>
            <a:endParaRPr lang="en-US">
              <a:solidFill>
                <a:prstClr val="black"/>
              </a:solidFill>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40485EB-3853-4A1D-80B4-53D988AA33AD}" type="slidenum">
              <a:rPr lang="en-US">
                <a:solidFill>
                  <a:prstClr val="black"/>
                </a:solidFill>
              </a:rPr>
              <a:pPr/>
              <a:t>231</a:t>
            </a:fld>
            <a:endParaRPr lang="en-US">
              <a:solidFill>
                <a:prstClr val="black"/>
              </a:solidFill>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40485EB-3853-4A1D-80B4-53D988AA33AD}" type="slidenum">
              <a:rPr lang="en-US">
                <a:solidFill>
                  <a:prstClr val="black"/>
                </a:solidFill>
              </a:rPr>
              <a:pPr/>
              <a:t>232</a:t>
            </a:fld>
            <a:endParaRPr lang="en-US">
              <a:solidFill>
                <a:prstClr val="black"/>
              </a:solidFill>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ACDAF64-0743-4870-9F0E-E0574A36204F}" type="slidenum">
              <a:rPr lang="en-US">
                <a:solidFill>
                  <a:prstClr val="black"/>
                </a:solidFill>
              </a:rPr>
              <a:pPr/>
              <a:t>233</a:t>
            </a:fld>
            <a:endParaRPr lang="en-US">
              <a:solidFill>
                <a:prstClr val="black"/>
              </a:solidFill>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pPr algn="r" rtl="0" fontAlgn="base">
              <a:spcBef>
                <a:spcPct val="0"/>
              </a:spcBef>
              <a:spcAft>
                <a:spcPct val="0"/>
              </a:spcAft>
            </a:pPr>
            <a:fld id="{8931CF80-7E99-4CA7-93D9-DB1EA1536721}" type="slidenum">
              <a:rPr lang="en-US" sz="1200" kern="1200">
                <a:solidFill>
                  <a:prstClr val="black"/>
                </a:solidFill>
                <a:latin typeface="Times New Roman" pitchFamily="18" charset="0"/>
                <a:ea typeface="+mn-ea"/>
                <a:cs typeface="+mn-cs"/>
              </a:rPr>
              <a:pPr algn="r" rtl="0" fontAlgn="base">
                <a:spcBef>
                  <a:spcPct val="0"/>
                </a:spcBef>
                <a:spcAft>
                  <a:spcPct val="0"/>
                </a:spcAft>
              </a:pPr>
              <a:t>235</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pPr algn="r" rtl="0" fontAlgn="base">
              <a:spcBef>
                <a:spcPct val="0"/>
              </a:spcBef>
              <a:spcAft>
                <a:spcPct val="0"/>
              </a:spcAft>
            </a:pPr>
            <a:fld id="{8931CF80-7E99-4CA7-93D9-DB1EA1536721}" type="slidenum">
              <a:rPr lang="en-US" sz="1200" kern="1200">
                <a:solidFill>
                  <a:prstClr val="black"/>
                </a:solidFill>
                <a:latin typeface="Times New Roman" pitchFamily="18" charset="0"/>
                <a:ea typeface="+mn-ea"/>
                <a:cs typeface="+mn-cs"/>
              </a:rPr>
              <a:pPr algn="r" rtl="0" fontAlgn="base">
                <a:spcBef>
                  <a:spcPct val="0"/>
                </a:spcBef>
                <a:spcAft>
                  <a:spcPct val="0"/>
                </a:spcAft>
              </a:pPr>
              <a:t>236</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pPr algn="r" rtl="0" fontAlgn="base">
              <a:spcBef>
                <a:spcPct val="0"/>
              </a:spcBef>
              <a:spcAft>
                <a:spcPct val="0"/>
              </a:spcAft>
            </a:pPr>
            <a:fld id="{8931CF80-7E99-4CA7-93D9-DB1EA1536721}" type="slidenum">
              <a:rPr lang="en-US" sz="1200" kern="1200">
                <a:solidFill>
                  <a:prstClr val="black"/>
                </a:solidFill>
                <a:latin typeface="Times New Roman" pitchFamily="18" charset="0"/>
                <a:ea typeface="+mn-ea"/>
                <a:cs typeface="+mn-cs"/>
              </a:rPr>
              <a:pPr algn="r" rtl="0" fontAlgn="base">
                <a:spcBef>
                  <a:spcPct val="0"/>
                </a:spcBef>
                <a:spcAft>
                  <a:spcPct val="0"/>
                </a:spcAft>
              </a:pPr>
              <a:t>237</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E2F63929-79E4-40D9-873F-0329FC679D8C}" type="slidenum">
              <a:rPr lang="en-US"/>
              <a:pPr/>
              <a:t>238</a:t>
            </a:fld>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3C0D8DFA-5892-4A55-8816-E41BF6614495}" type="slidenum">
              <a:rPr lang="en-US"/>
              <a:pPr/>
              <a:t>250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pPr algn="r" rtl="0" fontAlgn="base">
              <a:spcBef>
                <a:spcPct val="0"/>
              </a:spcBef>
              <a:spcAft>
                <a:spcPct val="0"/>
              </a:spcAft>
            </a:pPr>
            <a:fld id="{6F71B3C1-F61E-485C-B31C-48EFB2AAEE1D}" type="slidenum">
              <a:rPr lang="en-US" sz="1200" kern="1200">
                <a:solidFill>
                  <a:prstClr val="black"/>
                </a:solidFill>
                <a:latin typeface="Times New Roman" pitchFamily="18" charset="0"/>
                <a:ea typeface="+mn-ea"/>
                <a:cs typeface="+mn-cs"/>
              </a:rPr>
              <a:pPr algn="r" rtl="0" fontAlgn="base">
                <a:spcBef>
                  <a:spcPct val="0"/>
                </a:spcBef>
                <a:spcAft>
                  <a:spcPct val="0"/>
                </a:spcAft>
              </a:pPr>
              <a:t>20</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3C0D8DFA-5892-4A55-8816-E41BF6614495}" type="slidenum">
              <a:rPr lang="en-US"/>
              <a:pPr/>
              <a:t>251</a:t>
            </a:fld>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B95A0F48-1E92-444E-8D19-37BC694376F2}" type="slidenum">
              <a:rPr lang="en-US"/>
              <a:pPr/>
              <a:t>252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pPr algn="r" rtl="0" fontAlgn="base">
              <a:spcBef>
                <a:spcPct val="0"/>
              </a:spcBef>
              <a:spcAft>
                <a:spcPct val="0"/>
              </a:spcAft>
            </a:pPr>
            <a:fld id="{78B2C1B7-86BE-4D0F-BCC0-71865E77D8E2}" type="slidenum">
              <a:rPr lang="en-US" sz="1200" kern="1200">
                <a:solidFill>
                  <a:prstClr val="black"/>
                </a:solidFill>
                <a:latin typeface="Times New Roman" pitchFamily="18" charset="0"/>
                <a:ea typeface="+mn-ea"/>
                <a:cs typeface="+mn-cs"/>
              </a:rPr>
              <a:pPr algn="r" rtl="0" fontAlgn="base">
                <a:spcBef>
                  <a:spcPct val="0"/>
                </a:spcBef>
                <a:spcAft>
                  <a:spcPct val="0"/>
                </a:spcAft>
              </a:pPr>
              <a:t>21</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pPr algn="r" rtl="0" fontAlgn="base">
              <a:spcBef>
                <a:spcPct val="0"/>
              </a:spcBef>
              <a:spcAft>
                <a:spcPct val="0"/>
              </a:spcAft>
            </a:pPr>
            <a:fld id="{0782B343-3ECB-45CA-A171-2299179A0F10}" type="slidenum">
              <a:rPr lang="en-US" sz="1200" kern="1200">
                <a:solidFill>
                  <a:prstClr val="black"/>
                </a:solidFill>
                <a:latin typeface="Times New Roman" pitchFamily="18" charset="0"/>
                <a:ea typeface="+mn-ea"/>
                <a:cs typeface="+mn-cs"/>
              </a:rPr>
              <a:pPr algn="r" rtl="0" fontAlgn="base">
                <a:spcBef>
                  <a:spcPct val="0"/>
                </a:spcBef>
                <a:spcAft>
                  <a:spcPct val="0"/>
                </a:spcAft>
              </a:pPr>
              <a:t>22</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72796319-A0F5-4DB2-AA20-C71A57E4405B}" type="slidenum">
              <a:rPr lang="en-US"/>
              <a:pPr/>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D36D0115-791C-4E9F-BCA6-6603DCFD7913}" type="slidenum">
              <a:rPr lang="en-US"/>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pPr algn="r" rtl="0" fontAlgn="base">
              <a:spcBef>
                <a:spcPct val="0"/>
              </a:spcBef>
              <a:spcAft>
                <a:spcPct val="0"/>
              </a:spcAft>
            </a:pPr>
            <a:fld id="{6F71B3C1-F61E-485C-B31C-48EFB2AAEE1D}" type="slidenum">
              <a:rPr lang="en-US" sz="1200" kern="1200">
                <a:solidFill>
                  <a:prstClr val="black"/>
                </a:solidFill>
                <a:latin typeface="Times New Roman" pitchFamily="18" charset="0"/>
                <a:ea typeface="+mn-ea"/>
                <a:cs typeface="+mn-cs"/>
              </a:rPr>
              <a:pPr algn="r" rtl="0" fontAlgn="base">
                <a:spcBef>
                  <a:spcPct val="0"/>
                </a:spcBef>
                <a:spcAft>
                  <a:spcPct val="0"/>
                </a:spcAft>
              </a:pPr>
              <a:t>24</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pPr algn="r" rtl="0" fontAlgn="base">
              <a:spcBef>
                <a:spcPct val="0"/>
              </a:spcBef>
              <a:spcAft>
                <a:spcPct val="0"/>
              </a:spcAft>
            </a:pPr>
            <a:fld id="{6F71B3C1-F61E-485C-B31C-48EFB2AAEE1D}" type="slidenum">
              <a:rPr lang="en-US" sz="1200" kern="1200">
                <a:solidFill>
                  <a:prstClr val="black"/>
                </a:solidFill>
                <a:latin typeface="Times New Roman" pitchFamily="18" charset="0"/>
                <a:ea typeface="+mn-ea"/>
                <a:cs typeface="+mn-cs"/>
              </a:rPr>
              <a:pPr algn="r" rtl="0" fontAlgn="base">
                <a:spcBef>
                  <a:spcPct val="0"/>
                </a:spcBef>
                <a:spcAft>
                  <a:spcPct val="0"/>
                </a:spcAft>
              </a:pPr>
              <a:t>25</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0F34E4D-84D5-4DBC-A98B-5CB728F6343C}" type="slidenum">
              <a:rPr lang="en-US"/>
              <a:pPr/>
              <a:t>26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782B343-3ECB-45CA-A171-2299179A0F10}" type="slidenum">
              <a:rPr lang="en-US">
                <a:solidFill>
                  <a:prstClr val="black"/>
                </a:solidFill>
              </a:rPr>
              <a:pPr/>
              <a:t>27</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782B343-3ECB-45CA-A171-2299179A0F10}" type="slidenum">
              <a:rPr lang="en-US">
                <a:solidFill>
                  <a:prstClr val="black"/>
                </a:solidFill>
              </a:rPr>
              <a:pPr/>
              <a:t>28</a:t>
            </a:fld>
            <a:endParaRPr 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782B343-3ECB-45CA-A171-2299179A0F10}" type="slidenum">
              <a:rPr lang="en-US">
                <a:solidFill>
                  <a:prstClr val="black"/>
                </a:solidFill>
              </a:rPr>
              <a:pPr/>
              <a:t>29</a:t>
            </a:fld>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21DB1B30-D9C5-45AF-B299-06E7516BF6D4}" type="slidenum">
              <a:rPr lang="en-US"/>
              <a:pPr/>
              <a:t>30</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A48DAA0-DC44-4CAF-850E-A361BF7B238B}" type="slidenum">
              <a:rPr lang="en-US"/>
              <a:pPr/>
              <a:t>31</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40485EB-3853-4A1D-80B4-53D988AA33AD}" type="slidenum">
              <a:rPr lang="en-US"/>
              <a:pPr/>
              <a:t>32</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40485EB-3853-4A1D-80B4-53D988AA33AD}" type="slidenum">
              <a:rPr lang="en-US"/>
              <a:pPr/>
              <a:t>33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ACDAF64-0743-4870-9F0E-E0574A36204F}" type="slidenum">
              <a:rPr lang="en-US">
                <a:solidFill>
                  <a:prstClr val="black"/>
                </a:solidFill>
              </a:rPr>
              <a:pPr/>
              <a:t>5</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ACDAF64-0743-4870-9F0E-E0574A36204F}" type="slidenum">
              <a:rPr lang="en-US">
                <a:solidFill>
                  <a:prstClr val="black"/>
                </a:solidFill>
              </a:rPr>
              <a:pPr/>
              <a:t>34</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ACDAF64-0743-4870-9F0E-E0574A36204F}" type="slidenum">
              <a:rPr lang="en-US">
                <a:solidFill>
                  <a:prstClr val="black"/>
                </a:solidFill>
              </a:rPr>
              <a:pPr/>
              <a:t>35</a:t>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ACDAF64-0743-4870-9F0E-E0574A36204F}" type="slidenum">
              <a:rPr lang="en-US">
                <a:solidFill>
                  <a:prstClr val="black"/>
                </a:solidFill>
              </a:rPr>
              <a:pPr/>
              <a:t>36</a:t>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124F67DA-66A0-4811-BF1D-1FD5301874EA}" type="slidenum">
              <a:rPr lang="en-US"/>
              <a:pPr/>
              <a:t>37</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124F67DA-66A0-4811-BF1D-1FD5301874EA}" type="slidenum">
              <a:rPr lang="en-US"/>
              <a:pPr/>
              <a:t>38</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8B382636-B297-4CC0-B0CF-D3E974860400}" type="slidenum">
              <a:rPr lang="en-US"/>
              <a:pPr/>
              <a:t>39</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7AD2F467-A0E3-4070-90EC-B05FD84F22D7}" type="slidenum">
              <a:rPr lang="en-US"/>
              <a:pPr/>
              <a:t>40</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92DC5623-8648-4C61-B5B4-6B2D1D0321FA}" type="slidenum">
              <a:rPr lang="en-US"/>
              <a:pPr/>
              <a:t>41</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1FB35E80-80A2-4DB6-A2A0-0D02AF85AC6F}" type="slidenum">
              <a:rPr lang="en-US"/>
              <a:pPr/>
              <a:t>42</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8931CF80-7E99-4CA7-93D9-DB1EA1536721}" type="slidenum">
              <a:rPr lang="en-US"/>
              <a:pPr/>
              <a:t>43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ACDAF64-0743-4870-9F0E-E0574A36204F}" type="slidenum">
              <a:rPr lang="en-US"/>
              <a:pPr/>
              <a:t>6</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8931CF80-7E99-4CA7-93D9-DB1EA1536721}" type="slidenum">
              <a:rPr lang="en-US"/>
              <a:pPr/>
              <a:t>44</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8931CF80-7E99-4CA7-93D9-DB1EA1536721}" type="slidenum">
              <a:rPr lang="en-US"/>
              <a:pPr/>
              <a:t>45</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F7C5A924-2AAA-46E7-9230-8957D06D6B93}" type="slidenum">
              <a:rPr lang="en-US"/>
              <a:pPr/>
              <a:t>46</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C039394D-4C19-4DA2-A889-CEF8F515CE44}" type="slidenum">
              <a:rPr lang="en-US"/>
              <a:pPr/>
              <a:t>47</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F18C35F2-1428-4325-9A1E-E5EA9BC14255}" type="slidenum">
              <a:rPr lang="en-US"/>
              <a:pPr/>
              <a:t>48</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A15B7419-892A-430B-A917-1F32AD09E45B}" type="slidenum">
              <a:rPr lang="en-US"/>
              <a:pPr/>
              <a:t>50</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D2E715D5-0565-4873-87AA-9221F99C23E7}" type="slidenum">
              <a:rPr lang="en-US"/>
              <a:pPr/>
              <a:t>51</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BFB22E00-C4FA-41E2-BCBC-6C6A25958DA2}" type="slidenum">
              <a:rPr lang="en-US"/>
              <a:pPr/>
              <a:t>52</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24153A2A-67F5-402A-850B-CACB473A0377}" type="slidenum">
              <a:rPr lang="en-US"/>
              <a:pPr/>
              <a:t>53</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24153A2A-67F5-402A-850B-CACB473A0377}" type="slidenum">
              <a:rPr lang="en-US"/>
              <a:pPr/>
              <a:t>54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ACDAF64-0743-4870-9F0E-E0574A36204F}" type="slidenum">
              <a:rPr lang="en-US"/>
              <a:pPr/>
              <a:t>7</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CE9ED0BF-61EF-4952-B4AD-23D10AA01CDB}" type="slidenum">
              <a:rPr lang="en-US"/>
              <a:pPr/>
              <a:t>55</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CE9ED0BF-61EF-4952-B4AD-23D10AA01CDB}" type="slidenum">
              <a:rPr lang="en-US"/>
              <a:pPr/>
              <a:t>56</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2415A1BD-460C-4288-9B14-393452B0086B}" type="slidenum">
              <a:rPr lang="en-US"/>
              <a:pPr/>
              <a:t>57</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62E76A62-4E4E-4171-90F4-2ECF851BD642}" type="slidenum">
              <a:rPr lang="en-US"/>
              <a:pPr/>
              <a:t>58</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7249619A-1F29-458E-BA18-635BC48C5C13}" type="slidenum">
              <a:rPr lang="en-US"/>
              <a:pPr/>
              <a:t>59</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2BF2717F-9D47-44CE-A5FB-5D410144AB31}" type="slidenum">
              <a:rPr lang="en-US"/>
              <a:pPr/>
              <a:t>60</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4566E0D-6F9A-4094-A3CC-54452A45F38C}" type="slidenum">
              <a:rPr lang="en-US"/>
              <a:pPr/>
              <a:t>61</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809E3619-74D8-4945-BA71-A71CC2E0E159}" type="slidenum">
              <a:rPr lang="en-US"/>
              <a:pPr/>
              <a:t>62</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809E3619-74D8-4945-BA71-A71CC2E0E159}" type="slidenum">
              <a:rPr lang="en-US"/>
              <a:pPr/>
              <a:t>63</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A43FC92D-C0E7-44AE-8856-C5F63B4783E6}" type="slidenum">
              <a:rPr lang="en-US"/>
              <a:pPr/>
              <a:t>66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ACDAF64-0743-4870-9F0E-E0574A36204F}" type="slidenum">
              <a:rPr lang="en-US"/>
              <a:pPr/>
              <a:t>8</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A43FC92D-C0E7-44AE-8856-C5F63B4783E6}" type="slidenum">
              <a:rPr lang="en-US"/>
              <a:pPr/>
              <a:t>67</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F32A0FD4-3315-4350-A158-5AE6887CE0FD}" type="slidenum">
              <a:rPr lang="en-US">
                <a:solidFill>
                  <a:prstClr val="black"/>
                </a:solidFill>
              </a:rPr>
              <a:pPr/>
              <a:t>70</a:t>
            </a:fld>
            <a:endParaRPr lang="en-US">
              <a:solidFill>
                <a:prstClr val="black"/>
              </a:solidFill>
            </a:endParaRPr>
          </a:p>
        </p:txBody>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47E0D6C9-61AB-4154-8E35-C1FE099DBB9C}" type="slidenum">
              <a:rPr lang="en-US"/>
              <a:pPr/>
              <a:t>77</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656B2C48-0963-46C0-92A0-1A2C0F9E9C05}" type="slidenum">
              <a:rPr lang="en-US"/>
              <a:pPr/>
              <a:t>78</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2055"/>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E8522F1-2C59-48C6-AC20-92E828DA0BA1}" type="slidenum">
              <a:rPr lang="en-US" sz="1200">
                <a:solidFill>
                  <a:srgbClr val="000000"/>
                </a:solidFill>
              </a:rPr>
              <a:pPr algn="r"/>
              <a:t>79</a:t>
            </a:fld>
            <a:endParaRPr lang="en-US" sz="1200">
              <a:solidFill>
                <a:srgbClr val="000000"/>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8D5EC086-F791-4CAA-B989-834A6A337393}" type="slidenum">
              <a:rPr lang="en-US"/>
              <a:pPr/>
              <a:t>88</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17F15E58-CBB8-4FE1-9AAC-8B3AC71B719F}" type="slidenum">
              <a:rPr lang="en-US"/>
              <a:pPr/>
              <a:t>89</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17F15E58-CBB8-4FE1-9AAC-8B3AC71B719F}" type="slidenum">
              <a:rPr lang="en-US"/>
              <a:pPr/>
              <a:t>90</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21DB1B30-D9C5-45AF-B299-06E7516BF6D4}" type="slidenum">
              <a:rPr lang="en-US">
                <a:solidFill>
                  <a:prstClr val="black"/>
                </a:solidFill>
              </a:rPr>
              <a:pPr/>
              <a:t>92</a:t>
            </a:fld>
            <a:endParaRPr lang="en-US">
              <a:solidFill>
                <a:prstClr val="black"/>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A48DAA0-DC44-4CAF-850E-A361BF7B238B}" type="slidenum">
              <a:rPr lang="en-US">
                <a:solidFill>
                  <a:prstClr val="black"/>
                </a:solidFill>
              </a:rPr>
              <a:pPr/>
              <a:t>93</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ACDAF64-0743-4870-9F0E-E0574A36204F}" type="slidenum">
              <a:rPr lang="en-US"/>
              <a:pPr/>
              <a:t>9</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40485EB-3853-4A1D-80B4-53D988AA33AD}" type="slidenum">
              <a:rPr lang="en-US">
                <a:solidFill>
                  <a:prstClr val="black"/>
                </a:solidFill>
              </a:rPr>
              <a:pPr/>
              <a:t>94</a:t>
            </a:fld>
            <a:endParaRPr lang="en-US">
              <a:solidFill>
                <a:prstClr val="black"/>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A42BE10-9CB0-4E69-8B59-0FBD534F7798}" type="slidenum">
              <a:rPr lang="en-US"/>
              <a:pPr/>
              <a:t>95</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A42BE10-9CB0-4E69-8B59-0FBD534F7798}" type="slidenum">
              <a:rPr lang="en-US"/>
              <a:pPr/>
              <a:t>96</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D2875418-1225-48A6-8DA7-35925E852A51}" type="slidenum">
              <a:rPr lang="en-US"/>
              <a:pPr/>
              <a:t>97</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948EC047-A0AE-4C72-8E6D-7D0CAA23BACA}" type="slidenum">
              <a:rPr lang="en-US"/>
              <a:pPr/>
              <a:t>98</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4C201449-B7A9-43A7-97E8-92BAF040446C}" type="slidenum">
              <a:rPr lang="en-US"/>
              <a:pPr/>
              <a:t>99</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EE031E0F-3375-4A7D-905A-47F990660EE8}" type="slidenum">
              <a:rPr lang="en-US"/>
              <a:pPr/>
              <a:t>101</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EE031E0F-3375-4A7D-905A-47F990660EE8}" type="slidenum">
              <a:rPr lang="en-US"/>
              <a:pPr/>
              <a:t>102</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D9481D8A-BAF1-4117-8BCB-58BBC629A1B6}" type="slidenum">
              <a:rPr lang="en-US"/>
              <a:pPr/>
              <a:t>103</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A22A2B57-BB3C-4EE0-9BC0-1CE6394DFE9D}" type="slidenum">
              <a:rPr lang="en-US"/>
              <a:pPr/>
              <a:t>104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ACDAF64-0743-4870-9F0E-E0574A36204F}" type="slidenum">
              <a:rPr lang="en-US"/>
              <a:pPr/>
              <a:t>10</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5B81E303-0A28-48A9-BD4C-12A9E74B83E3}" type="slidenum">
              <a:rPr lang="en-US"/>
              <a:pPr/>
              <a:t>105</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5B81E303-0A28-48A9-BD4C-12A9E74B83E3}" type="slidenum">
              <a:rPr lang="en-US"/>
              <a:pPr/>
              <a:t>106</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3E563317-1D91-4143-8277-34FD7473914E}" type="slidenum">
              <a:rPr lang="en-US"/>
              <a:pPr/>
              <a:t>107</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204FDA29-2635-4458-B95A-2880F70732CF}" type="slidenum">
              <a:rPr lang="en-US"/>
              <a:pPr/>
              <a:t>108</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21DB1B30-D9C5-45AF-B299-06E7516BF6D4}" type="slidenum">
              <a:rPr lang="en-US">
                <a:solidFill>
                  <a:prstClr val="black"/>
                </a:solidFill>
              </a:rPr>
              <a:pPr/>
              <a:t>114</a:t>
            </a:fld>
            <a:endParaRPr lang="en-US">
              <a:solidFill>
                <a:prstClr val="black"/>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40485EB-3853-4A1D-80B4-53D988AA33AD}" type="slidenum">
              <a:rPr lang="en-US">
                <a:solidFill>
                  <a:prstClr val="black"/>
                </a:solidFill>
              </a:rPr>
              <a:pPr/>
              <a:t>116</a:t>
            </a:fld>
            <a:endParaRPr lang="en-US">
              <a:solidFill>
                <a:prstClr val="black"/>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40485EB-3853-4A1D-80B4-53D988AA33AD}" type="slidenum">
              <a:rPr lang="en-US">
                <a:solidFill>
                  <a:prstClr val="black"/>
                </a:solidFill>
              </a:rPr>
              <a:pPr/>
              <a:t>117</a:t>
            </a:fld>
            <a:endParaRPr lang="en-US">
              <a:solidFill>
                <a:prstClr val="black"/>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40485EB-3853-4A1D-80B4-53D988AA33AD}" type="slidenum">
              <a:rPr lang="en-US">
                <a:solidFill>
                  <a:prstClr val="black"/>
                </a:solidFill>
              </a:rPr>
              <a:pPr/>
              <a:t>118</a:t>
            </a:fld>
            <a:endParaRPr lang="en-US">
              <a:solidFill>
                <a:prstClr val="black"/>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40485EB-3853-4A1D-80B4-53D988AA33AD}" type="slidenum">
              <a:rPr lang="en-US">
                <a:solidFill>
                  <a:prstClr val="black"/>
                </a:solidFill>
              </a:rPr>
              <a:pPr/>
              <a:t>119</a:t>
            </a:fld>
            <a:endParaRPr lang="en-US">
              <a:solidFill>
                <a:prstClr val="black"/>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40485EB-3853-4A1D-80B4-53D988AA33AD}" type="slidenum">
              <a:rPr lang="en-US">
                <a:solidFill>
                  <a:prstClr val="black"/>
                </a:solidFill>
              </a:rPr>
              <a:pPr/>
              <a:t>121</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ACDAF64-0743-4870-9F0E-E0574A36204F}" type="slidenum">
              <a:rPr lang="en-US">
                <a:solidFill>
                  <a:prstClr val="black"/>
                </a:solidFill>
              </a:rPr>
              <a:pPr/>
              <a:t>11</a:t>
            </a:fld>
            <a:endParaRPr lang="en-US">
              <a:solidFill>
                <a:prstClr val="black"/>
              </a:solidFil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40485EB-3853-4A1D-80B4-53D988AA33AD}" type="slidenum">
              <a:rPr lang="en-US">
                <a:solidFill>
                  <a:prstClr val="black"/>
                </a:solidFill>
              </a:rPr>
              <a:pPr/>
              <a:t>122</a:t>
            </a:fld>
            <a:endParaRPr lang="en-US">
              <a:solidFill>
                <a:prstClr val="black"/>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21DB1B30-D9C5-45AF-B299-06E7516BF6D4}" type="slidenum">
              <a:rPr lang="en-US">
                <a:solidFill>
                  <a:prstClr val="black"/>
                </a:solidFill>
              </a:rPr>
              <a:pPr/>
              <a:t>123</a:t>
            </a:fld>
            <a:endParaRPr lang="en-US">
              <a:solidFill>
                <a:prstClr val="black"/>
              </a:solidFil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40485EB-3853-4A1D-80B4-53D988AA33AD}" type="slidenum">
              <a:rPr lang="en-US">
                <a:solidFill>
                  <a:prstClr val="black"/>
                </a:solidFill>
              </a:rPr>
              <a:pPr/>
              <a:t>124</a:t>
            </a:fld>
            <a:endParaRPr lang="en-US">
              <a:solidFill>
                <a:prstClr val="black"/>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40485EB-3853-4A1D-80B4-53D988AA33AD}" type="slidenum">
              <a:rPr lang="en-US">
                <a:solidFill>
                  <a:prstClr val="black"/>
                </a:solidFill>
              </a:rPr>
              <a:pPr/>
              <a:t>125</a:t>
            </a:fld>
            <a:endParaRPr lang="en-US">
              <a:solidFill>
                <a:prstClr val="black"/>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21DB1B30-D9C5-45AF-B299-06E7516BF6D4}" type="slidenum">
              <a:rPr lang="en-US">
                <a:solidFill>
                  <a:prstClr val="black"/>
                </a:solidFill>
              </a:rPr>
              <a:pPr/>
              <a:t>127</a:t>
            </a:fld>
            <a:endParaRPr lang="en-US">
              <a:solidFill>
                <a:prstClr val="black"/>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21DB1B30-D9C5-45AF-B299-06E7516BF6D4}" type="slidenum">
              <a:rPr lang="en-US">
                <a:solidFill>
                  <a:prstClr val="black"/>
                </a:solidFill>
              </a:rPr>
              <a:pPr/>
              <a:t>130</a:t>
            </a:fld>
            <a:endParaRPr lang="en-US">
              <a:solidFill>
                <a:prstClr val="black"/>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40485EB-3853-4A1D-80B4-53D988AA33AD}" type="slidenum">
              <a:rPr lang="en-US">
                <a:solidFill>
                  <a:prstClr val="black"/>
                </a:solidFill>
              </a:rPr>
              <a:pPr/>
              <a:t>131</a:t>
            </a:fld>
            <a:endParaRPr lang="en-US">
              <a:solidFill>
                <a:prstClr val="black"/>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040485EB-3853-4A1D-80B4-53D988AA33AD}" type="slidenum">
              <a:rPr lang="en-US">
                <a:solidFill>
                  <a:prstClr val="black"/>
                </a:solidFill>
              </a:rPr>
              <a:pPr/>
              <a:t>132</a:t>
            </a:fld>
            <a:endParaRPr lang="en-US">
              <a:solidFill>
                <a:prstClr val="black"/>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8B3C19AF-42DE-4AB7-AE5C-22855D618640}" type="slidenum">
              <a:rPr lang="en-US" smtClean="0">
                <a:solidFill>
                  <a:prstClr val="black"/>
                </a:solidFill>
              </a:rPr>
              <a:pPr/>
              <a:t>133</a:t>
            </a:fld>
            <a:endParaRPr lang="en-US" smtClean="0">
              <a:solidFill>
                <a:prstClr val="black"/>
              </a:solidFil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fld id="{F3893E26-78F2-4BE7-A23C-96F0D6603651}" type="slidenum">
              <a:rPr lang="en-US"/>
              <a:pPr/>
              <a:t>134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3458" name="Rectangle 2"/>
          <p:cNvSpPr>
            <a:spLocks noChangeArrowheads="1"/>
          </p:cNvSpPr>
          <p:nvPr/>
        </p:nvSpPr>
        <p:spPr bwMode="auto">
          <a:xfrm>
            <a:off x="0" y="0"/>
            <a:ext cx="5143500" cy="6858000"/>
          </a:xfrm>
          <a:prstGeom prst="rect">
            <a:avLst/>
          </a:prstGeom>
          <a:solidFill>
            <a:schemeClr val="accent1"/>
          </a:solidFill>
          <a:ln w="9525">
            <a:noFill/>
            <a:miter lim="800000"/>
            <a:headEnd/>
            <a:tailEnd/>
          </a:ln>
          <a:effectLst/>
        </p:spPr>
        <p:txBody>
          <a:bodyPr wrap="none" anchor="ctr"/>
          <a:lstStyle/>
          <a:p>
            <a:pPr algn="ctr"/>
            <a:endParaRPr kumimoji="1" lang="en-US"/>
          </a:p>
        </p:txBody>
      </p:sp>
      <p:sp>
        <p:nvSpPr>
          <p:cNvPr id="403459" name="AutoShape 3"/>
          <p:cNvSpPr>
            <a:spLocks noChangeArrowheads="1"/>
          </p:cNvSpPr>
          <p:nvPr/>
        </p:nvSpPr>
        <p:spPr bwMode="auto">
          <a:xfrm>
            <a:off x="771525" y="990600"/>
            <a:ext cx="5829300" cy="1905000"/>
          </a:xfrm>
          <a:prstGeom prst="roundRect">
            <a:avLst>
              <a:gd name="adj" fmla="val 50000"/>
            </a:avLst>
          </a:prstGeom>
          <a:solidFill>
            <a:schemeClr val="bg1"/>
          </a:solidFill>
          <a:ln w="9525">
            <a:noFill/>
            <a:round/>
            <a:headEnd/>
            <a:tailEnd/>
          </a:ln>
          <a:effectLst/>
        </p:spPr>
        <p:txBody>
          <a:bodyPr wrap="none" anchor="ctr"/>
          <a:lstStyle/>
          <a:p>
            <a:pPr algn="ctr"/>
            <a:endParaRPr kumimoji="1" lang="en-US"/>
          </a:p>
        </p:txBody>
      </p:sp>
      <p:sp>
        <p:nvSpPr>
          <p:cNvPr id="403460" name="Rectangle 4"/>
          <p:cNvSpPr>
            <a:spLocks noGrp="1" noChangeArrowheads="1"/>
          </p:cNvSpPr>
          <p:nvPr>
            <p:ph type="subTitle" idx="1"/>
          </p:nvPr>
        </p:nvSpPr>
        <p:spPr>
          <a:xfrm>
            <a:off x="5257800" y="2927350"/>
            <a:ext cx="4114800" cy="1822450"/>
          </a:xfrm>
        </p:spPr>
        <p:txBody>
          <a:bodyPr anchor="b"/>
          <a:lstStyle>
            <a:lvl1pPr marL="0" indent="0">
              <a:buFont typeface="Wingdings" pitchFamily="2" charset="2"/>
              <a:buNone/>
              <a:defRPr>
                <a:solidFill>
                  <a:schemeClr val="tx2"/>
                </a:solidFill>
              </a:defRPr>
            </a:lvl1pPr>
          </a:lstStyle>
          <a:p>
            <a:r>
              <a:rPr lang="en-US"/>
              <a:t>Click to edit Master subtitle style</a:t>
            </a:r>
          </a:p>
        </p:txBody>
      </p:sp>
      <p:grpSp>
        <p:nvGrpSpPr>
          <p:cNvPr id="403461" name="Group 5"/>
          <p:cNvGrpSpPr>
            <a:grpSpLocks/>
          </p:cNvGrpSpPr>
          <p:nvPr/>
        </p:nvGrpSpPr>
        <p:grpSpPr bwMode="auto">
          <a:xfrm>
            <a:off x="4086225" y="4889500"/>
            <a:ext cx="5486400" cy="319088"/>
            <a:chOff x="2288" y="3080"/>
            <a:chExt cx="3072" cy="201"/>
          </a:xfrm>
        </p:grpSpPr>
        <p:sp>
          <p:nvSpPr>
            <p:cNvPr id="403462" name="AutoShape 6"/>
            <p:cNvSpPr>
              <a:spLocks noChangeArrowheads="1"/>
            </p:cNvSpPr>
            <p:nvPr/>
          </p:nvSpPr>
          <p:spPr bwMode="auto">
            <a:xfrm flipH="1">
              <a:off x="2288" y="3080"/>
              <a:ext cx="2914" cy="200"/>
            </a:xfrm>
            <a:prstGeom prst="roundRect">
              <a:avLst>
                <a:gd name="adj" fmla="val 0"/>
              </a:avLst>
            </a:prstGeom>
            <a:solidFill>
              <a:schemeClr val="bg2"/>
            </a:solidFill>
            <a:ln w="9525">
              <a:noFill/>
              <a:round/>
              <a:headEnd/>
              <a:tailEnd/>
            </a:ln>
            <a:effectLst/>
          </p:spPr>
          <p:txBody>
            <a:bodyPr wrap="none" anchor="ctr"/>
            <a:lstStyle/>
            <a:p>
              <a:endParaRPr lang="en-US"/>
            </a:p>
          </p:txBody>
        </p:sp>
        <p:sp>
          <p:nvSpPr>
            <p:cNvPr id="403463" name="AutoShape 7"/>
            <p:cNvSpPr>
              <a:spLocks noChangeArrowheads="1"/>
            </p:cNvSpPr>
            <p:nvPr/>
          </p:nvSpPr>
          <p:spPr bwMode="auto">
            <a:xfrm>
              <a:off x="5196" y="3080"/>
              <a:ext cx="164" cy="201"/>
            </a:xfrm>
            <a:prstGeom prst="flowChartDelay">
              <a:avLst/>
            </a:prstGeom>
            <a:solidFill>
              <a:schemeClr val="bg2"/>
            </a:solidFill>
            <a:ln w="9525">
              <a:noFill/>
              <a:miter lim="800000"/>
              <a:headEnd/>
              <a:tailEnd/>
            </a:ln>
            <a:effectLst/>
          </p:spPr>
          <p:txBody>
            <a:bodyPr wrap="none" anchor="ctr"/>
            <a:lstStyle/>
            <a:p>
              <a:endParaRPr lang="en-US"/>
            </a:p>
          </p:txBody>
        </p:sp>
      </p:grpSp>
      <p:sp>
        <p:nvSpPr>
          <p:cNvPr id="403464" name="Rectangle 8"/>
          <p:cNvSpPr>
            <a:spLocks noGrp="1" noChangeArrowheads="1"/>
          </p:cNvSpPr>
          <p:nvPr>
            <p:ph type="dt" sz="quarter" idx="2"/>
          </p:nvPr>
        </p:nvSpPr>
        <p:spPr>
          <a:xfrm>
            <a:off x="3000375" y="6553200"/>
            <a:ext cx="2143125" cy="304800"/>
          </a:xfrm>
        </p:spPr>
        <p:txBody>
          <a:bodyPr/>
          <a:lstStyle>
            <a:lvl1pPr>
              <a:defRPr>
                <a:solidFill>
                  <a:schemeClr val="bg1"/>
                </a:solidFill>
              </a:defRPr>
            </a:lvl1pPr>
          </a:lstStyle>
          <a:p>
            <a:endParaRPr lang="en-US"/>
          </a:p>
        </p:txBody>
      </p:sp>
      <p:sp>
        <p:nvSpPr>
          <p:cNvPr id="403465" name="Rectangle 9"/>
          <p:cNvSpPr>
            <a:spLocks noGrp="1" noChangeArrowheads="1"/>
          </p:cNvSpPr>
          <p:nvPr>
            <p:ph type="ftr" sz="quarter" idx="3"/>
          </p:nvPr>
        </p:nvSpPr>
        <p:spPr>
          <a:xfrm>
            <a:off x="5845175" y="6553200"/>
            <a:ext cx="3689350" cy="304800"/>
          </a:xfrm>
        </p:spPr>
        <p:txBody>
          <a:bodyPr/>
          <a:lstStyle>
            <a:lvl1pPr algn="r">
              <a:defRPr/>
            </a:lvl1pPr>
          </a:lstStyle>
          <a:p>
            <a:endParaRPr lang="en-US"/>
          </a:p>
        </p:txBody>
      </p:sp>
      <p:sp>
        <p:nvSpPr>
          <p:cNvPr id="403466" name="Rectangle 10"/>
          <p:cNvSpPr>
            <a:spLocks noGrp="1" noChangeArrowheads="1"/>
          </p:cNvSpPr>
          <p:nvPr>
            <p:ph type="sldNum" sz="quarter" idx="4"/>
          </p:nvPr>
        </p:nvSpPr>
        <p:spPr>
          <a:xfrm>
            <a:off x="11113" y="6359525"/>
            <a:ext cx="660400" cy="488950"/>
          </a:xfrm>
        </p:spPr>
        <p:txBody>
          <a:bodyPr anchorCtr="0"/>
          <a:lstStyle>
            <a:lvl1pPr>
              <a:defRPr/>
            </a:lvl1pPr>
          </a:lstStyle>
          <a:p>
            <a:fld id="{E4D4AE04-6A91-4860-9C73-8C76BBCFC0D4}" type="slidenum">
              <a:rPr lang="en-US"/>
              <a:pPr/>
              <a:t>‹#›</a:t>
            </a:fld>
            <a:endParaRPr lang="en-US"/>
          </a:p>
        </p:txBody>
      </p:sp>
      <p:sp>
        <p:nvSpPr>
          <p:cNvPr id="403467" name="Rectangle 11"/>
          <p:cNvSpPr>
            <a:spLocks noGrp="1" noChangeArrowheads="1"/>
          </p:cNvSpPr>
          <p:nvPr>
            <p:ph type="ctrTitle" sz="quarter"/>
          </p:nvPr>
        </p:nvSpPr>
        <p:spPr bwMode="auto">
          <a:xfrm>
            <a:off x="1054100" y="1425575"/>
            <a:ext cx="874395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a:defRPr>
                <a:solidFill>
                  <a:schemeClr val="tx1"/>
                </a:solidFill>
              </a:defRPr>
            </a:lvl1pPr>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4A46F69-8137-4D41-AA47-9CD4E8584829}" type="slidenum">
              <a:rPr lang="en-US"/>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l" rtl="0" fontAlgn="base">
              <a:spcBef>
                <a:spcPct val="0"/>
              </a:spcBef>
              <a:spcAft>
                <a:spcPct val="0"/>
              </a:spcAft>
            </a:pPr>
            <a:fld id="{0F9D3062-1F1E-4832-BB4B-302BA41FF67A}"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l" rtl="0" fontAlgn="base">
              <a:spcBef>
                <a:spcPct val="0"/>
              </a:spcBef>
              <a:spcAft>
                <a:spcPct val="0"/>
              </a:spcAft>
            </a:pPr>
            <a:fld id="{24294D43-E4E3-40B3-8341-CA62906E8E9C}"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l" rtl="0" fontAlgn="base">
              <a:spcBef>
                <a:spcPct val="0"/>
              </a:spcBef>
              <a:spcAft>
                <a:spcPct val="0"/>
              </a:spcAft>
            </a:pPr>
            <a:fld id="{6AC9B045-88E2-43F8-A1A3-F05CB0FAE283}"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l" rtl="0" fontAlgn="base">
              <a:spcBef>
                <a:spcPct val="0"/>
              </a:spcBef>
              <a:spcAft>
                <a:spcPct val="0"/>
              </a:spcAft>
            </a:pPr>
            <a:fld id="{E56DF96B-C468-41F1-AB32-22923C31630B}"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l" rtl="0" fontAlgn="base">
              <a:spcBef>
                <a:spcPct val="0"/>
              </a:spcBef>
              <a:spcAft>
                <a:spcPct val="0"/>
              </a:spcAft>
            </a:pPr>
            <a:fld id="{14A46F69-8137-4D41-AA47-9CD4E8584829}"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750" y="274638"/>
            <a:ext cx="2378075" cy="58213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1" y="274638"/>
            <a:ext cx="69850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l" rtl="0" fontAlgn="base">
              <a:spcBef>
                <a:spcPct val="0"/>
              </a:spcBef>
              <a:spcAft>
                <a:spcPct val="0"/>
              </a:spcAft>
            </a:pPr>
            <a:fld id="{73C6890E-7729-4997-BAB5-4833E2FEB39E}"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28702" y="1066800"/>
            <a:ext cx="4424363"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05463" y="1066800"/>
            <a:ext cx="4424362"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7886700" y="6553200"/>
            <a:ext cx="2143125" cy="304800"/>
          </a:xfrm>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6" name="Footer Placeholder 5"/>
          <p:cNvSpPr>
            <a:spLocks noGrp="1"/>
          </p:cNvSpPr>
          <p:nvPr>
            <p:ph type="ftr" sz="quarter" idx="11"/>
          </p:nvPr>
        </p:nvSpPr>
        <p:spPr>
          <a:xfrm>
            <a:off x="3303588" y="6529388"/>
            <a:ext cx="3257550" cy="304800"/>
          </a:xfrm>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7" name="Slide Number Placeholder 6"/>
          <p:cNvSpPr>
            <a:spLocks noGrp="1"/>
          </p:cNvSpPr>
          <p:nvPr>
            <p:ph type="sldNum" sz="quarter" idx="12"/>
          </p:nvPr>
        </p:nvSpPr>
        <p:spPr>
          <a:xfrm>
            <a:off x="95250" y="6343650"/>
            <a:ext cx="660400" cy="488950"/>
          </a:xfrm>
        </p:spPr>
        <p:txBody>
          <a:bodyPr/>
          <a:lstStyle>
            <a:lvl1pPr>
              <a:defRPr/>
            </a:lvl1pPr>
          </a:lstStyle>
          <a:p>
            <a:pPr algn="l" rtl="0" fontAlgn="base">
              <a:spcBef>
                <a:spcPct val="0"/>
              </a:spcBef>
              <a:spcAft>
                <a:spcPct val="0"/>
              </a:spcAft>
            </a:pPr>
            <a:fld id="{F3FE3C38-D5E9-4E36-B39A-DDDBE72ACA85}"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3458" name="Rectangle 2"/>
          <p:cNvSpPr>
            <a:spLocks noChangeArrowheads="1"/>
          </p:cNvSpPr>
          <p:nvPr/>
        </p:nvSpPr>
        <p:spPr bwMode="auto">
          <a:xfrm>
            <a:off x="0" y="0"/>
            <a:ext cx="5143500" cy="6858000"/>
          </a:xfrm>
          <a:prstGeom prst="rect">
            <a:avLst/>
          </a:prstGeom>
          <a:solidFill>
            <a:schemeClr val="accent1"/>
          </a:solidFill>
          <a:ln w="9525">
            <a:noFill/>
            <a:miter lim="800000"/>
            <a:headEnd/>
            <a:tailEnd/>
          </a:ln>
          <a:effectLst/>
        </p:spPr>
        <p:txBody>
          <a:bodyPr wrap="none" anchor="ctr"/>
          <a:lstStyle/>
          <a:p>
            <a:pPr algn="ctr" rtl="0" fontAlgn="base">
              <a:spcBef>
                <a:spcPct val="0"/>
              </a:spcBef>
              <a:spcAft>
                <a:spcPct val="0"/>
              </a:spcAft>
            </a:pPr>
            <a:endParaRPr kumimoji="1" lang="en-US" sz="2400" kern="1200">
              <a:solidFill>
                <a:srgbClr val="000000"/>
              </a:solidFill>
              <a:latin typeface="Times New Roman" pitchFamily="18" charset="0"/>
              <a:ea typeface="+mn-ea"/>
              <a:cs typeface="+mn-cs"/>
            </a:endParaRPr>
          </a:p>
        </p:txBody>
      </p:sp>
      <p:sp>
        <p:nvSpPr>
          <p:cNvPr id="403459" name="AutoShape 3"/>
          <p:cNvSpPr>
            <a:spLocks noChangeArrowheads="1"/>
          </p:cNvSpPr>
          <p:nvPr/>
        </p:nvSpPr>
        <p:spPr bwMode="auto">
          <a:xfrm>
            <a:off x="771525" y="990600"/>
            <a:ext cx="5829300" cy="1905000"/>
          </a:xfrm>
          <a:prstGeom prst="roundRect">
            <a:avLst>
              <a:gd name="adj" fmla="val 50000"/>
            </a:avLst>
          </a:prstGeom>
          <a:solidFill>
            <a:schemeClr val="bg1"/>
          </a:solidFill>
          <a:ln w="9525">
            <a:noFill/>
            <a:round/>
            <a:headEnd/>
            <a:tailEnd/>
          </a:ln>
          <a:effectLst/>
        </p:spPr>
        <p:txBody>
          <a:bodyPr wrap="none" anchor="ctr"/>
          <a:lstStyle/>
          <a:p>
            <a:pPr algn="ctr" rtl="0" fontAlgn="base">
              <a:spcBef>
                <a:spcPct val="0"/>
              </a:spcBef>
              <a:spcAft>
                <a:spcPct val="0"/>
              </a:spcAft>
            </a:pPr>
            <a:endParaRPr kumimoji="1" lang="en-US" sz="2400" kern="1200">
              <a:solidFill>
                <a:srgbClr val="000000"/>
              </a:solidFill>
              <a:latin typeface="Times New Roman" pitchFamily="18" charset="0"/>
              <a:ea typeface="+mn-ea"/>
              <a:cs typeface="+mn-cs"/>
            </a:endParaRPr>
          </a:p>
        </p:txBody>
      </p:sp>
      <p:sp>
        <p:nvSpPr>
          <p:cNvPr id="403460" name="Rectangle 4"/>
          <p:cNvSpPr>
            <a:spLocks noGrp="1" noChangeArrowheads="1"/>
          </p:cNvSpPr>
          <p:nvPr>
            <p:ph type="subTitle" idx="1"/>
          </p:nvPr>
        </p:nvSpPr>
        <p:spPr>
          <a:xfrm>
            <a:off x="5257800" y="2927350"/>
            <a:ext cx="4114800" cy="1822450"/>
          </a:xfrm>
        </p:spPr>
        <p:txBody>
          <a:bodyPr anchor="b"/>
          <a:lstStyle>
            <a:lvl1pPr marL="0" indent="0">
              <a:buFont typeface="Wingdings" pitchFamily="2" charset="2"/>
              <a:buNone/>
              <a:defRPr>
                <a:solidFill>
                  <a:schemeClr val="tx2"/>
                </a:solidFill>
              </a:defRPr>
            </a:lvl1pPr>
          </a:lstStyle>
          <a:p>
            <a:r>
              <a:rPr lang="en-US"/>
              <a:t>Click to edit Master subtitle style</a:t>
            </a:r>
          </a:p>
        </p:txBody>
      </p:sp>
      <p:grpSp>
        <p:nvGrpSpPr>
          <p:cNvPr id="2" name="Group 5"/>
          <p:cNvGrpSpPr>
            <a:grpSpLocks/>
          </p:cNvGrpSpPr>
          <p:nvPr/>
        </p:nvGrpSpPr>
        <p:grpSpPr bwMode="auto">
          <a:xfrm>
            <a:off x="4086225" y="4889500"/>
            <a:ext cx="5486400" cy="319088"/>
            <a:chOff x="2288" y="3080"/>
            <a:chExt cx="3072" cy="201"/>
          </a:xfrm>
        </p:grpSpPr>
        <p:sp>
          <p:nvSpPr>
            <p:cNvPr id="403462" name="AutoShape 6"/>
            <p:cNvSpPr>
              <a:spLocks noChangeArrowheads="1"/>
            </p:cNvSpPr>
            <p:nvPr/>
          </p:nvSpPr>
          <p:spPr bwMode="auto">
            <a:xfrm flipH="1">
              <a:off x="2288" y="3080"/>
              <a:ext cx="2914" cy="200"/>
            </a:xfrm>
            <a:prstGeom prst="roundRect">
              <a:avLst>
                <a:gd name="adj" fmla="val 0"/>
              </a:avLst>
            </a:prstGeom>
            <a:solidFill>
              <a:schemeClr val="bg2"/>
            </a:solidFill>
            <a:ln w="9525">
              <a:noFill/>
              <a:round/>
              <a:headEnd/>
              <a:tailEnd/>
            </a:ln>
            <a:effectLst/>
          </p:spPr>
          <p:txBody>
            <a:bodyPr wrap="none" anchor="ctr"/>
            <a:lstStyle/>
            <a:p>
              <a:pPr algn="l" rtl="0" fontAlgn="base">
                <a:spcBef>
                  <a:spcPct val="0"/>
                </a:spcBef>
                <a:spcAft>
                  <a:spcPct val="0"/>
                </a:spcAft>
              </a:pPr>
              <a:endParaRPr lang="en-US" sz="2400" kern="1200">
                <a:solidFill>
                  <a:srgbClr val="000000"/>
                </a:solidFill>
                <a:latin typeface="Times New Roman" pitchFamily="18" charset="0"/>
                <a:ea typeface="+mn-ea"/>
                <a:cs typeface="+mn-cs"/>
              </a:endParaRPr>
            </a:p>
          </p:txBody>
        </p:sp>
        <p:sp>
          <p:nvSpPr>
            <p:cNvPr id="403463" name="AutoShape 7"/>
            <p:cNvSpPr>
              <a:spLocks noChangeArrowheads="1"/>
            </p:cNvSpPr>
            <p:nvPr/>
          </p:nvSpPr>
          <p:spPr bwMode="auto">
            <a:xfrm>
              <a:off x="5196" y="3080"/>
              <a:ext cx="164" cy="201"/>
            </a:xfrm>
            <a:prstGeom prst="flowChartDelay">
              <a:avLst/>
            </a:prstGeom>
            <a:solidFill>
              <a:schemeClr val="bg2"/>
            </a:solidFill>
            <a:ln w="9525">
              <a:noFill/>
              <a:miter lim="800000"/>
              <a:headEnd/>
              <a:tailEnd/>
            </a:ln>
            <a:effectLst/>
          </p:spPr>
          <p:txBody>
            <a:bodyPr wrap="none" anchor="ctr"/>
            <a:lstStyle/>
            <a:p>
              <a:pPr algn="l" rtl="0" fontAlgn="base">
                <a:spcBef>
                  <a:spcPct val="0"/>
                </a:spcBef>
                <a:spcAft>
                  <a:spcPct val="0"/>
                </a:spcAft>
              </a:pPr>
              <a:endParaRPr lang="en-US" sz="2400" kern="1200">
                <a:solidFill>
                  <a:srgbClr val="000000"/>
                </a:solidFill>
                <a:latin typeface="Times New Roman" pitchFamily="18" charset="0"/>
                <a:ea typeface="+mn-ea"/>
                <a:cs typeface="+mn-cs"/>
              </a:endParaRPr>
            </a:p>
          </p:txBody>
        </p:sp>
      </p:grpSp>
      <p:sp>
        <p:nvSpPr>
          <p:cNvPr id="403464" name="Rectangle 8"/>
          <p:cNvSpPr>
            <a:spLocks noGrp="1" noChangeArrowheads="1"/>
          </p:cNvSpPr>
          <p:nvPr>
            <p:ph type="dt" sz="quarter" idx="2"/>
          </p:nvPr>
        </p:nvSpPr>
        <p:spPr>
          <a:xfrm>
            <a:off x="3000375" y="6553200"/>
            <a:ext cx="2143125" cy="304800"/>
          </a:xfrm>
        </p:spPr>
        <p:txBody>
          <a:bodyPr/>
          <a:lstStyle>
            <a:lvl1pPr>
              <a:defRPr>
                <a:solidFill>
                  <a:schemeClr val="bg1"/>
                </a:solidFill>
              </a:defRPr>
            </a:lvl1pPr>
          </a:lstStyle>
          <a:p>
            <a:pPr algn="r" rtl="0" fontAlgn="base">
              <a:spcBef>
                <a:spcPct val="0"/>
              </a:spcBef>
              <a:spcAft>
                <a:spcPct val="0"/>
              </a:spcAft>
            </a:pPr>
            <a:endParaRPr lang="en-US" sz="1400" kern="1200">
              <a:solidFill>
                <a:srgbClr val="FFFFFF"/>
              </a:solidFill>
              <a:latin typeface="Arial"/>
              <a:ea typeface="+mn-ea"/>
              <a:cs typeface="+mn-cs"/>
            </a:endParaRPr>
          </a:p>
        </p:txBody>
      </p:sp>
      <p:sp>
        <p:nvSpPr>
          <p:cNvPr id="403465" name="Rectangle 9"/>
          <p:cNvSpPr>
            <a:spLocks noGrp="1" noChangeArrowheads="1"/>
          </p:cNvSpPr>
          <p:nvPr>
            <p:ph type="ftr" sz="quarter" idx="3"/>
          </p:nvPr>
        </p:nvSpPr>
        <p:spPr>
          <a:xfrm>
            <a:off x="5845175" y="6553200"/>
            <a:ext cx="3689350" cy="304800"/>
          </a:xfrm>
        </p:spPr>
        <p:txBody>
          <a:bodyPr/>
          <a:lstStyle>
            <a:lvl1pPr algn="r">
              <a:defRPr/>
            </a:lvl1pPr>
          </a:lstStyle>
          <a:p>
            <a:pPr rtl="0" fontAlgn="base">
              <a:spcBef>
                <a:spcPct val="0"/>
              </a:spcBef>
              <a:spcAft>
                <a:spcPct val="0"/>
              </a:spcAft>
            </a:pPr>
            <a:endParaRPr lang="en-US" sz="1400" kern="1200">
              <a:solidFill>
                <a:srgbClr val="000000"/>
              </a:solidFill>
              <a:latin typeface="Arial"/>
              <a:ea typeface="+mn-ea"/>
              <a:cs typeface="+mn-cs"/>
            </a:endParaRPr>
          </a:p>
        </p:txBody>
      </p:sp>
      <p:sp>
        <p:nvSpPr>
          <p:cNvPr id="403466" name="Rectangle 10"/>
          <p:cNvSpPr>
            <a:spLocks noGrp="1" noChangeArrowheads="1"/>
          </p:cNvSpPr>
          <p:nvPr>
            <p:ph type="sldNum" sz="quarter" idx="4"/>
          </p:nvPr>
        </p:nvSpPr>
        <p:spPr>
          <a:xfrm>
            <a:off x="11113" y="6359525"/>
            <a:ext cx="660400" cy="488950"/>
          </a:xfrm>
        </p:spPr>
        <p:txBody>
          <a:bodyPr anchorCtr="0"/>
          <a:lstStyle>
            <a:lvl1pPr>
              <a:defRPr/>
            </a:lvl1pPr>
          </a:lstStyle>
          <a:p>
            <a:pPr algn="l" rtl="0" fontAlgn="base">
              <a:spcBef>
                <a:spcPct val="0"/>
              </a:spcBef>
              <a:spcAft>
                <a:spcPct val="0"/>
              </a:spcAft>
            </a:pPr>
            <a:fld id="{E4D4AE04-6A91-4860-9C73-8C76BBCFC0D4}"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
        <p:nvSpPr>
          <p:cNvPr id="403467" name="Rectangle 11"/>
          <p:cNvSpPr>
            <a:spLocks noGrp="1" noChangeArrowheads="1"/>
          </p:cNvSpPr>
          <p:nvPr>
            <p:ph type="ctrTitle" sz="quarter"/>
          </p:nvPr>
        </p:nvSpPr>
        <p:spPr bwMode="auto">
          <a:xfrm>
            <a:off x="1054100" y="1425575"/>
            <a:ext cx="874395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a:defRPr>
                <a:solidFill>
                  <a:schemeClr val="tx1"/>
                </a:solidFill>
              </a:defRPr>
            </a:lvl1pPr>
          </a:lstStyle>
          <a:p>
            <a:r>
              <a:rPr lang="en-US"/>
              <a:t>Click to edit Master title style</a:t>
            </a: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l" rtl="0" fontAlgn="base">
              <a:spcBef>
                <a:spcPct val="0"/>
              </a:spcBef>
              <a:spcAft>
                <a:spcPct val="0"/>
              </a:spcAft>
            </a:pPr>
            <a:fld id="{3466E0AD-5583-4E80-BDFC-7FDA02B00430}"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750" y="274638"/>
            <a:ext cx="2378075" cy="58213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1" y="274638"/>
            <a:ext cx="69850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3C6890E-7729-4997-BAB5-4833E2FEB39E}" type="slidenum">
              <a:rPr lang="en-US"/>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28702" y="1066800"/>
            <a:ext cx="4424363"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05463" y="1066800"/>
            <a:ext cx="4424362"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l" rtl="0" fontAlgn="base">
              <a:spcBef>
                <a:spcPct val="0"/>
              </a:spcBef>
              <a:spcAft>
                <a:spcPct val="0"/>
              </a:spcAft>
            </a:pPr>
            <a:fld id="{B88D2080-B411-46DE-9071-C595B07FDFC9}"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l" rtl="0" fontAlgn="base">
              <a:spcBef>
                <a:spcPct val="0"/>
              </a:spcBef>
              <a:spcAft>
                <a:spcPct val="0"/>
              </a:spcAft>
            </a:pPr>
            <a:fld id="{A5D49D96-229D-45DF-A113-DC776E217A24}"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l" rtl="0" fontAlgn="base">
              <a:spcBef>
                <a:spcPct val="0"/>
              </a:spcBef>
              <a:spcAft>
                <a:spcPct val="0"/>
              </a:spcAft>
            </a:pPr>
            <a:fld id="{0F9D3062-1F1E-4832-BB4B-302BA41FF67A}"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l" rtl="0" fontAlgn="base">
              <a:spcBef>
                <a:spcPct val="0"/>
              </a:spcBef>
              <a:spcAft>
                <a:spcPct val="0"/>
              </a:spcAft>
            </a:pPr>
            <a:fld id="{24294D43-E4E3-40B3-8341-CA62906E8E9C}"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l" rtl="0" fontAlgn="base">
              <a:spcBef>
                <a:spcPct val="0"/>
              </a:spcBef>
              <a:spcAft>
                <a:spcPct val="0"/>
              </a:spcAft>
            </a:pPr>
            <a:fld id="{6AC9B045-88E2-43F8-A1A3-F05CB0FAE283}"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l" rtl="0" fontAlgn="base">
              <a:spcBef>
                <a:spcPct val="0"/>
              </a:spcBef>
              <a:spcAft>
                <a:spcPct val="0"/>
              </a:spcAft>
            </a:pPr>
            <a:fld id="{E56DF96B-C468-41F1-AB32-22923C31630B}"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l" rtl="0" fontAlgn="base">
              <a:spcBef>
                <a:spcPct val="0"/>
              </a:spcBef>
              <a:spcAft>
                <a:spcPct val="0"/>
              </a:spcAft>
            </a:pPr>
            <a:fld id="{14A46F69-8137-4D41-AA47-9CD4E8584829}"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750" y="274638"/>
            <a:ext cx="2378075" cy="58213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1" y="274638"/>
            <a:ext cx="69850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l" rtl="0" fontAlgn="base">
              <a:spcBef>
                <a:spcPct val="0"/>
              </a:spcBef>
              <a:spcAft>
                <a:spcPct val="0"/>
              </a:spcAft>
            </a:pPr>
            <a:fld id="{73C6890E-7729-4997-BAB5-4833E2FEB39E}"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28702" y="1066800"/>
            <a:ext cx="4424363"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05463" y="1066800"/>
            <a:ext cx="4424362"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7886700" y="6553200"/>
            <a:ext cx="2143125" cy="304800"/>
          </a:xfrm>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6" name="Footer Placeholder 5"/>
          <p:cNvSpPr>
            <a:spLocks noGrp="1"/>
          </p:cNvSpPr>
          <p:nvPr>
            <p:ph type="ftr" sz="quarter" idx="11"/>
          </p:nvPr>
        </p:nvSpPr>
        <p:spPr>
          <a:xfrm>
            <a:off x="3303588" y="6529388"/>
            <a:ext cx="3257550" cy="304800"/>
          </a:xfrm>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7" name="Slide Number Placeholder 6"/>
          <p:cNvSpPr>
            <a:spLocks noGrp="1"/>
          </p:cNvSpPr>
          <p:nvPr>
            <p:ph type="sldNum" sz="quarter" idx="12"/>
          </p:nvPr>
        </p:nvSpPr>
        <p:spPr>
          <a:xfrm>
            <a:off x="95250" y="6343650"/>
            <a:ext cx="660400" cy="488950"/>
          </a:xfrm>
        </p:spPr>
        <p:txBody>
          <a:bodyPr/>
          <a:lstStyle>
            <a:lvl1pPr>
              <a:defRPr/>
            </a:lvl1pPr>
          </a:lstStyle>
          <a:p>
            <a:pPr algn="l" rtl="0" fontAlgn="base">
              <a:spcBef>
                <a:spcPct val="0"/>
              </a:spcBef>
              <a:spcAft>
                <a:spcPct val="0"/>
              </a:spcAft>
            </a:pPr>
            <a:fld id="{F3FE3C38-D5E9-4E36-B39A-DDDBE72ACA85}"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8"/>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980AE671-F031-4B3D-B1B0-D2BA66FB90D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28702" y="1066800"/>
            <a:ext cx="4424363"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05463" y="1066800"/>
            <a:ext cx="4424362"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7886700" y="6553200"/>
            <a:ext cx="2143125" cy="304800"/>
          </a:xfrm>
        </p:spPr>
        <p:txBody>
          <a:bodyPr/>
          <a:lstStyle>
            <a:lvl1pPr>
              <a:defRPr/>
            </a:lvl1pPr>
          </a:lstStyle>
          <a:p>
            <a:endParaRPr lang="en-US"/>
          </a:p>
        </p:txBody>
      </p:sp>
      <p:sp>
        <p:nvSpPr>
          <p:cNvPr id="6" name="Footer Placeholder 5"/>
          <p:cNvSpPr>
            <a:spLocks noGrp="1"/>
          </p:cNvSpPr>
          <p:nvPr>
            <p:ph type="ftr" sz="quarter" idx="11"/>
          </p:nvPr>
        </p:nvSpPr>
        <p:spPr>
          <a:xfrm>
            <a:off x="3303588" y="6529388"/>
            <a:ext cx="3257550" cy="304800"/>
          </a:xfrm>
        </p:spPr>
        <p:txBody>
          <a:bodyPr/>
          <a:lstStyle>
            <a:lvl1pPr>
              <a:defRPr/>
            </a:lvl1pPr>
          </a:lstStyle>
          <a:p>
            <a:endParaRPr lang="en-US"/>
          </a:p>
        </p:txBody>
      </p:sp>
      <p:sp>
        <p:nvSpPr>
          <p:cNvPr id="7" name="Slide Number Placeholder 6"/>
          <p:cNvSpPr>
            <a:spLocks noGrp="1"/>
          </p:cNvSpPr>
          <p:nvPr>
            <p:ph type="sldNum" sz="quarter" idx="12"/>
          </p:nvPr>
        </p:nvSpPr>
        <p:spPr>
          <a:xfrm>
            <a:off x="95250" y="6343650"/>
            <a:ext cx="660400" cy="488950"/>
          </a:xfrm>
        </p:spPr>
        <p:txBody>
          <a:bodyPr/>
          <a:lstStyle>
            <a:lvl1pPr>
              <a:defRPr/>
            </a:lvl1pPr>
          </a:lstStyle>
          <a:p>
            <a:fld id="{F3FE3C38-D5E9-4E36-B39A-DDDBE72ACA85}" type="slidenum">
              <a:rPr lang="en-US"/>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03B5663C-CC53-4E04-A057-462D46F4400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03"/>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C7CC37C2-F804-409D-9B2D-F23FE04A3AB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1600203"/>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9225" y="1600203"/>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5C578001-A2A0-4AB1-BD7A-FA6E3EFC43B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5655"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5655"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a:defRPr/>
            </a:pPr>
            <a:fld id="{B733D907-9FB4-4326-8CAD-82FA27D4100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a:defRPr/>
            </a:pPr>
            <a:fld id="{C0408504-8285-4E4A-870C-7CEF4173131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a:defRPr/>
            </a:pPr>
            <a:fld id="{93FF4893-A4DD-435F-903B-BC82D12A455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2" y="273050"/>
            <a:ext cx="3384352"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1931" y="273053"/>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2"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1CAD42D3-93D2-4CA1-9A9D-5D05AE24E9F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55E00DA1-3521-4F52-AA53-731608E3C57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7F4C0CAE-57B1-4B00-9350-43DEDF321E7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41"/>
            <a:ext cx="2314575"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4350" y="274641"/>
            <a:ext cx="677227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F19BD9FC-2D9E-4C40-906E-CF4FBF3B07C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89506" name="Group 2"/>
          <p:cNvGrpSpPr>
            <a:grpSpLocks/>
          </p:cNvGrpSpPr>
          <p:nvPr/>
        </p:nvGrpSpPr>
        <p:grpSpPr bwMode="auto">
          <a:xfrm>
            <a:off x="0" y="0"/>
            <a:ext cx="10287000" cy="6858000"/>
            <a:chOff x="0" y="0"/>
            <a:chExt cx="5760" cy="4320"/>
          </a:xfrm>
        </p:grpSpPr>
        <p:sp>
          <p:nvSpPr>
            <p:cNvPr id="789507"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endParaRPr lang="en-US"/>
            </a:p>
          </p:txBody>
        </p:sp>
        <p:sp>
          <p:nvSpPr>
            <p:cNvPr id="789508"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endParaRPr lang="en-US"/>
            </a:p>
          </p:txBody>
        </p:sp>
        <p:sp>
          <p:nvSpPr>
            <p:cNvPr id="789509"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endParaRPr lang="en-US"/>
            </a:p>
          </p:txBody>
        </p:sp>
        <p:sp>
          <p:nvSpPr>
            <p:cNvPr id="789510"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endParaRPr lang="en-US"/>
            </a:p>
          </p:txBody>
        </p:sp>
        <p:sp>
          <p:nvSpPr>
            <p:cNvPr id="789511"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endParaRPr lang="en-US"/>
            </a:p>
          </p:txBody>
        </p:sp>
        <p:sp>
          <p:nvSpPr>
            <p:cNvPr id="789512"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endParaRPr lang="en-US"/>
            </a:p>
          </p:txBody>
        </p:sp>
      </p:grpSp>
      <p:sp>
        <p:nvSpPr>
          <p:cNvPr id="789513" name="Rectangle 9"/>
          <p:cNvSpPr>
            <a:spLocks noGrp="1" noChangeArrowheads="1"/>
          </p:cNvSpPr>
          <p:nvPr>
            <p:ph type="ctrTitle"/>
          </p:nvPr>
        </p:nvSpPr>
        <p:spPr>
          <a:xfrm>
            <a:off x="771525" y="2286000"/>
            <a:ext cx="8743950" cy="1143000"/>
          </a:xfrm>
        </p:spPr>
        <p:txBody>
          <a:bodyPr/>
          <a:lstStyle>
            <a:lvl1pPr>
              <a:defRPr/>
            </a:lvl1pPr>
          </a:lstStyle>
          <a:p>
            <a:r>
              <a:rPr lang="en-US"/>
              <a:t>Click to edit Master title style</a:t>
            </a:r>
          </a:p>
        </p:txBody>
      </p:sp>
      <p:sp>
        <p:nvSpPr>
          <p:cNvPr id="789514" name="Rectangle 10"/>
          <p:cNvSpPr>
            <a:spLocks noGrp="1" noChangeArrowheads="1"/>
          </p:cNvSpPr>
          <p:nvPr>
            <p:ph type="subTitle" idx="1"/>
          </p:nvPr>
        </p:nvSpPr>
        <p:spPr>
          <a:xfrm>
            <a:off x="1543050" y="4191000"/>
            <a:ext cx="7200900" cy="1752600"/>
          </a:xfrm>
        </p:spPr>
        <p:txBody>
          <a:bodyPr/>
          <a:lstStyle>
            <a:lvl1pPr marL="0" indent="0" algn="ctr">
              <a:buFontTx/>
              <a:buNone/>
              <a:defRPr/>
            </a:lvl1pPr>
          </a:lstStyle>
          <a:p>
            <a:r>
              <a:rPr lang="en-US"/>
              <a:t>Click to edit Master subtitle style</a:t>
            </a:r>
          </a:p>
        </p:txBody>
      </p:sp>
      <p:sp>
        <p:nvSpPr>
          <p:cNvPr id="789515" name="Rectangle 11"/>
          <p:cNvSpPr>
            <a:spLocks noGrp="1" noChangeArrowheads="1"/>
          </p:cNvSpPr>
          <p:nvPr>
            <p:ph type="dt" sz="half" idx="2"/>
          </p:nvPr>
        </p:nvSpPr>
        <p:spPr>
          <a:xfrm>
            <a:off x="771525" y="6248400"/>
            <a:ext cx="2143125" cy="457200"/>
          </a:xfrm>
        </p:spPr>
        <p:txBody>
          <a:bodyPr/>
          <a:lstStyle>
            <a:lvl1pPr>
              <a:defRPr>
                <a:solidFill>
                  <a:srgbClr val="003300"/>
                </a:solidFill>
              </a:defRPr>
            </a:lvl1pPr>
          </a:lstStyle>
          <a:p>
            <a:endParaRPr lang="en-US"/>
          </a:p>
        </p:txBody>
      </p:sp>
      <p:sp>
        <p:nvSpPr>
          <p:cNvPr id="789516" name="Rectangle 12"/>
          <p:cNvSpPr>
            <a:spLocks noGrp="1" noChangeArrowheads="1"/>
          </p:cNvSpPr>
          <p:nvPr>
            <p:ph type="ftr" sz="quarter" idx="3"/>
          </p:nvPr>
        </p:nvSpPr>
        <p:spPr>
          <a:xfrm>
            <a:off x="3514725" y="6248400"/>
            <a:ext cx="3257550" cy="457200"/>
          </a:xfrm>
        </p:spPr>
        <p:txBody>
          <a:bodyPr/>
          <a:lstStyle>
            <a:lvl1pPr>
              <a:defRPr>
                <a:solidFill>
                  <a:srgbClr val="003300"/>
                </a:solidFill>
              </a:defRPr>
            </a:lvl1pPr>
          </a:lstStyle>
          <a:p>
            <a:endParaRPr lang="en-US"/>
          </a:p>
        </p:txBody>
      </p:sp>
      <p:sp>
        <p:nvSpPr>
          <p:cNvPr id="789517" name="Rectangle 13"/>
          <p:cNvSpPr>
            <a:spLocks noGrp="1" noChangeArrowheads="1"/>
          </p:cNvSpPr>
          <p:nvPr>
            <p:ph type="sldNum" sz="quarter" idx="4"/>
          </p:nvPr>
        </p:nvSpPr>
        <p:spPr>
          <a:xfrm>
            <a:off x="7372350" y="6248400"/>
            <a:ext cx="2143125" cy="457200"/>
          </a:xfrm>
        </p:spPr>
        <p:txBody>
          <a:bodyPr/>
          <a:lstStyle>
            <a:lvl1pPr>
              <a:defRPr>
                <a:solidFill>
                  <a:srgbClr val="003300"/>
                </a:solidFill>
              </a:defRPr>
            </a:lvl1pPr>
          </a:lstStyle>
          <a:p>
            <a:fld id="{A0A99968-6A84-4EA7-85AB-E6864C592850}" type="slidenum">
              <a:rPr lang="en-US"/>
              <a:pPr/>
              <a:t>‹#›</a:t>
            </a:fld>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30"/>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980AE671-F031-4B3D-B1B0-D2BA66FB90D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03B5663C-CC53-4E04-A057-462D46F4400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05"/>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C7CC37C2-F804-409D-9B2D-F23FE04A3AB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1600205"/>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9225" y="1600205"/>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5C578001-A2A0-4AB1-BD7A-FA6E3EFC43B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5656"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5656"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a:defRPr/>
            </a:pPr>
            <a:fld id="{B733D907-9FB4-4326-8CAD-82FA27D4100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a:defRPr/>
            </a:pP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a:defRPr/>
            </a:pPr>
            <a:fld id="{C0408504-8285-4E4A-870C-7CEF4173131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a:defRPr/>
            </a:pP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a:defRPr/>
            </a:pPr>
            <a:fld id="{93FF4893-A4DD-435F-903B-BC82D12A455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3" y="273050"/>
            <a:ext cx="3384352"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1931" y="273055"/>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3"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1CAD42D3-93D2-4CA1-9A9D-5D05AE24E9F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55E00DA1-3521-4F52-AA53-731608E3C57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7F4C0CAE-57B1-4B00-9350-43DEDF321E7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28D860A-AC54-422A-9DA0-1F9B70E21104}" type="slidenum">
              <a:rPr lang="en-US"/>
              <a:pPr/>
              <a:t>‹#›</a:t>
            </a:fld>
            <a:endParaRPr lang="en-US"/>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43"/>
            <a:ext cx="2314575"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4350" y="274643"/>
            <a:ext cx="677227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F19BD9FC-2D9E-4C40-906E-CF4FBF3B07C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879619"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879620" name="Rectangle 4"/>
          <p:cNvSpPr>
            <a:spLocks noGrp="1" noChangeArrowheads="1"/>
          </p:cNvSpPr>
          <p:nvPr>
            <p:ph type="dt" sz="half" idx="2"/>
          </p:nvPr>
        </p:nvSpPr>
        <p:spPr>
          <a:xfrm>
            <a:off x="800100" y="6229350"/>
            <a:ext cx="2171700" cy="514350"/>
          </a:xfrm>
        </p:spPr>
        <p:txBody>
          <a:bodyPr/>
          <a:lstStyle>
            <a:lvl1pPr>
              <a:defRPr>
                <a:solidFill>
                  <a:srgbClr val="5E574E"/>
                </a:solidFill>
              </a:defRPr>
            </a:lvl1pPr>
          </a:lstStyle>
          <a:p>
            <a:endParaRPr lang="en-US"/>
          </a:p>
        </p:txBody>
      </p:sp>
      <p:sp>
        <p:nvSpPr>
          <p:cNvPr id="879621" name="Rectangle 5"/>
          <p:cNvSpPr>
            <a:spLocks noGrp="1" noChangeArrowheads="1"/>
          </p:cNvSpPr>
          <p:nvPr>
            <p:ph type="ftr" sz="quarter" idx="3"/>
          </p:nvPr>
        </p:nvSpPr>
        <p:spPr>
          <a:xfrm>
            <a:off x="3543300" y="6229350"/>
            <a:ext cx="3200400" cy="514350"/>
          </a:xfrm>
        </p:spPr>
        <p:txBody>
          <a:bodyPr/>
          <a:lstStyle>
            <a:lvl1pPr>
              <a:defRPr>
                <a:solidFill>
                  <a:srgbClr val="5E574E"/>
                </a:solidFill>
              </a:defRPr>
            </a:lvl1pPr>
          </a:lstStyle>
          <a:p>
            <a:endParaRPr lang="en-US"/>
          </a:p>
        </p:txBody>
      </p:sp>
      <p:sp>
        <p:nvSpPr>
          <p:cNvPr id="879622" name="Rectangle 6"/>
          <p:cNvSpPr>
            <a:spLocks noGrp="1" noChangeArrowheads="1"/>
          </p:cNvSpPr>
          <p:nvPr>
            <p:ph type="sldNum" sz="quarter" idx="4"/>
          </p:nvPr>
        </p:nvSpPr>
        <p:spPr>
          <a:xfrm>
            <a:off x="7429500" y="6229350"/>
            <a:ext cx="2057400" cy="514350"/>
          </a:xfrm>
        </p:spPr>
        <p:txBody>
          <a:bodyPr/>
          <a:lstStyle>
            <a:lvl1pPr>
              <a:defRPr>
                <a:solidFill>
                  <a:srgbClr val="5E574E"/>
                </a:solidFill>
              </a:defRPr>
            </a:lvl1pPr>
          </a:lstStyle>
          <a:p>
            <a:fld id="{1B57C9F5-1A37-4B95-BA90-A4C3A00AC384}" type="slidenum">
              <a:rPr lang="en-US"/>
              <a:pPr/>
              <a:t>‹#›</a:t>
            </a:fld>
            <a:endParaRPr lang="en-US"/>
          </a:p>
        </p:txBody>
      </p:sp>
      <p:pic>
        <p:nvPicPr>
          <p:cNvPr id="879623"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2"/>
            <a:ext cx="9258300" cy="384175"/>
          </a:xfrm>
          <a:prstGeom prst="rect">
            <a:avLst/>
          </a:prstGeom>
          <a:noFill/>
          <a:ln w="9525">
            <a:noFill/>
            <a:miter lim="800000"/>
            <a:headEnd/>
            <a:tailEnd/>
          </a:ln>
        </p:spPr>
      </p:pic>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E67FE02A-10EC-4AC6-B197-0C9535627C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88753256-4F5A-4520-B3F4-9A5AF805F8B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1"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27"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13EA7109-2187-4A2F-8DE5-335867545C54}"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5E574E"/>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5E574E"/>
              </a:solidFill>
            </a:endParaRPr>
          </a:p>
        </p:txBody>
      </p:sp>
      <p:sp>
        <p:nvSpPr>
          <p:cNvPr id="9" name="Slide Number Placeholder 8"/>
          <p:cNvSpPr>
            <a:spLocks noGrp="1"/>
          </p:cNvSpPr>
          <p:nvPr>
            <p:ph type="sldNum" sz="quarter" idx="12"/>
          </p:nvPr>
        </p:nvSpPr>
        <p:spPr/>
        <p:txBody>
          <a:bodyPr/>
          <a:lstStyle>
            <a:lvl1pPr>
              <a:defRPr/>
            </a:lvl1pPr>
          </a:lstStyle>
          <a:p>
            <a:fld id="{7250AB72-9791-4319-A4E9-E1A8D293A5E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5E574E"/>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5E574E"/>
              </a:solidFill>
            </a:endParaRPr>
          </a:p>
        </p:txBody>
      </p:sp>
      <p:sp>
        <p:nvSpPr>
          <p:cNvPr id="5" name="Slide Number Placeholder 4"/>
          <p:cNvSpPr>
            <a:spLocks noGrp="1"/>
          </p:cNvSpPr>
          <p:nvPr>
            <p:ph type="sldNum" sz="quarter" idx="12"/>
          </p:nvPr>
        </p:nvSpPr>
        <p:spPr/>
        <p:txBody>
          <a:bodyPr/>
          <a:lstStyle>
            <a:lvl1pPr>
              <a:defRPr/>
            </a:lvl1pPr>
          </a:lstStyle>
          <a:p>
            <a:fld id="{F20CF017-D65A-46E9-B7D2-80E6C8E6CA5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00702C8E-0BF7-40DE-8882-74027CF145BE}"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B473C123-E1C2-4D49-ACD2-E5F4B9AE4A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F226D07-5999-4A35-B192-460194EDC592}" type="slidenum">
              <a:rPr lang="en-US"/>
              <a:pPr/>
              <a:t>‹#›</a:t>
            </a:fld>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F70C6A3E-CB10-4958-B101-A1A940C8BD2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28711FD4-079C-408D-A1BD-C934C2B9EA0C}"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879619"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879620" name="Rectangle 4"/>
          <p:cNvSpPr>
            <a:spLocks noGrp="1" noChangeArrowheads="1"/>
          </p:cNvSpPr>
          <p:nvPr>
            <p:ph type="dt" sz="half" idx="2"/>
          </p:nvPr>
        </p:nvSpPr>
        <p:spPr>
          <a:xfrm>
            <a:off x="800100" y="6229350"/>
            <a:ext cx="2171700" cy="514350"/>
          </a:xfrm>
        </p:spPr>
        <p:txBody>
          <a:bodyPr/>
          <a:lstStyle>
            <a:lvl1pPr>
              <a:defRPr>
                <a:solidFill>
                  <a:srgbClr val="5E574E"/>
                </a:solidFill>
              </a:defRPr>
            </a:lvl1pPr>
          </a:lstStyle>
          <a:p>
            <a:endParaRPr lang="en-US"/>
          </a:p>
        </p:txBody>
      </p:sp>
      <p:sp>
        <p:nvSpPr>
          <p:cNvPr id="879621" name="Rectangle 5"/>
          <p:cNvSpPr>
            <a:spLocks noGrp="1" noChangeArrowheads="1"/>
          </p:cNvSpPr>
          <p:nvPr>
            <p:ph type="ftr" sz="quarter" idx="3"/>
          </p:nvPr>
        </p:nvSpPr>
        <p:spPr>
          <a:xfrm>
            <a:off x="3543300" y="6229350"/>
            <a:ext cx="3200400" cy="514350"/>
          </a:xfrm>
        </p:spPr>
        <p:txBody>
          <a:bodyPr/>
          <a:lstStyle>
            <a:lvl1pPr>
              <a:defRPr>
                <a:solidFill>
                  <a:srgbClr val="5E574E"/>
                </a:solidFill>
              </a:defRPr>
            </a:lvl1pPr>
          </a:lstStyle>
          <a:p>
            <a:endParaRPr lang="en-US"/>
          </a:p>
        </p:txBody>
      </p:sp>
      <p:sp>
        <p:nvSpPr>
          <p:cNvPr id="879622" name="Rectangle 6"/>
          <p:cNvSpPr>
            <a:spLocks noGrp="1" noChangeArrowheads="1"/>
          </p:cNvSpPr>
          <p:nvPr>
            <p:ph type="sldNum" sz="quarter" idx="4"/>
          </p:nvPr>
        </p:nvSpPr>
        <p:spPr>
          <a:xfrm>
            <a:off x="7429500" y="6229350"/>
            <a:ext cx="2057400" cy="514350"/>
          </a:xfrm>
        </p:spPr>
        <p:txBody>
          <a:bodyPr/>
          <a:lstStyle>
            <a:lvl1pPr>
              <a:defRPr>
                <a:solidFill>
                  <a:srgbClr val="5E574E"/>
                </a:solidFill>
              </a:defRPr>
            </a:lvl1pPr>
          </a:lstStyle>
          <a:p>
            <a:fld id="{1B57C9F5-1A37-4B95-BA90-A4C3A00AC384}" type="slidenum">
              <a:rPr lang="en-US"/>
              <a:pPr/>
              <a:t>‹#›</a:t>
            </a:fld>
            <a:endParaRPr lang="en-US"/>
          </a:p>
        </p:txBody>
      </p:sp>
      <p:pic>
        <p:nvPicPr>
          <p:cNvPr id="879623"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2"/>
            <a:ext cx="9258300" cy="384175"/>
          </a:xfrm>
          <a:prstGeom prst="rect">
            <a:avLst/>
          </a:prstGeom>
          <a:noFill/>
          <a:ln w="9525">
            <a:noFill/>
            <a:miter lim="800000"/>
            <a:headEnd/>
            <a:tailEnd/>
          </a:ln>
        </p:spPr>
      </p:pic>
    </p:spTree>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E67FE02A-10EC-4AC6-B197-0C9535627C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88753256-4F5A-4520-B3F4-9A5AF805F8B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1"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27"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13EA7109-2187-4A2F-8DE5-335867545C54}"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5E574E"/>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5E574E"/>
              </a:solidFill>
            </a:endParaRPr>
          </a:p>
        </p:txBody>
      </p:sp>
      <p:sp>
        <p:nvSpPr>
          <p:cNvPr id="9" name="Slide Number Placeholder 8"/>
          <p:cNvSpPr>
            <a:spLocks noGrp="1"/>
          </p:cNvSpPr>
          <p:nvPr>
            <p:ph type="sldNum" sz="quarter" idx="12"/>
          </p:nvPr>
        </p:nvSpPr>
        <p:spPr/>
        <p:txBody>
          <a:bodyPr/>
          <a:lstStyle>
            <a:lvl1pPr>
              <a:defRPr/>
            </a:lvl1pPr>
          </a:lstStyle>
          <a:p>
            <a:fld id="{7250AB72-9791-4319-A4E9-E1A8D293A5E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5E574E"/>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5E574E"/>
              </a:solidFill>
            </a:endParaRPr>
          </a:p>
        </p:txBody>
      </p:sp>
      <p:sp>
        <p:nvSpPr>
          <p:cNvPr id="5" name="Slide Number Placeholder 4"/>
          <p:cNvSpPr>
            <a:spLocks noGrp="1"/>
          </p:cNvSpPr>
          <p:nvPr>
            <p:ph type="sldNum" sz="quarter" idx="12"/>
          </p:nvPr>
        </p:nvSpPr>
        <p:spPr/>
        <p:txBody>
          <a:bodyPr/>
          <a:lstStyle>
            <a:lvl1pPr>
              <a:defRPr/>
            </a:lvl1pPr>
          </a:lstStyle>
          <a:p>
            <a:fld id="{F20CF017-D65A-46E9-B7D2-80E6C8E6CA5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00702C8E-0BF7-40DE-8882-74027CF145BE}"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6" y="1849438"/>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2" y="1849438"/>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4788FA2-2CF6-4F6B-B70C-05CEF3C2CDBF}" type="slidenum">
              <a:rPr lang="en-US"/>
              <a:pPr/>
              <a:t>‹#›</a:t>
            </a:fld>
            <a:endParaRPr lang="en-US"/>
          </a:p>
        </p:txBody>
      </p:sp>
    </p:spTree>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B473C123-E1C2-4D49-ACD2-E5F4B9AE4A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F70C6A3E-CB10-4958-B101-A1A940C8BD2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28711FD4-079C-408D-A1BD-C934C2B9EA0C}"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879619"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879620" name="Rectangle 4"/>
          <p:cNvSpPr>
            <a:spLocks noGrp="1" noChangeArrowheads="1"/>
          </p:cNvSpPr>
          <p:nvPr>
            <p:ph type="dt" sz="half" idx="2"/>
          </p:nvPr>
        </p:nvSpPr>
        <p:spPr>
          <a:xfrm>
            <a:off x="800100" y="6229350"/>
            <a:ext cx="2171700" cy="514350"/>
          </a:xfrm>
        </p:spPr>
        <p:txBody>
          <a:bodyPr/>
          <a:lstStyle>
            <a:lvl1pPr>
              <a:defRPr>
                <a:solidFill>
                  <a:srgbClr val="5E574E"/>
                </a:solidFill>
              </a:defRPr>
            </a:lvl1pPr>
          </a:lstStyle>
          <a:p>
            <a:endParaRPr lang="en-US"/>
          </a:p>
        </p:txBody>
      </p:sp>
      <p:sp>
        <p:nvSpPr>
          <p:cNvPr id="879621" name="Rectangle 5"/>
          <p:cNvSpPr>
            <a:spLocks noGrp="1" noChangeArrowheads="1"/>
          </p:cNvSpPr>
          <p:nvPr>
            <p:ph type="ftr" sz="quarter" idx="3"/>
          </p:nvPr>
        </p:nvSpPr>
        <p:spPr>
          <a:xfrm>
            <a:off x="3543300" y="6229350"/>
            <a:ext cx="3200400" cy="514350"/>
          </a:xfrm>
        </p:spPr>
        <p:txBody>
          <a:bodyPr/>
          <a:lstStyle>
            <a:lvl1pPr>
              <a:defRPr>
                <a:solidFill>
                  <a:srgbClr val="5E574E"/>
                </a:solidFill>
              </a:defRPr>
            </a:lvl1pPr>
          </a:lstStyle>
          <a:p>
            <a:endParaRPr lang="en-US"/>
          </a:p>
        </p:txBody>
      </p:sp>
      <p:sp>
        <p:nvSpPr>
          <p:cNvPr id="879622" name="Rectangle 6"/>
          <p:cNvSpPr>
            <a:spLocks noGrp="1" noChangeArrowheads="1"/>
          </p:cNvSpPr>
          <p:nvPr>
            <p:ph type="sldNum" sz="quarter" idx="4"/>
          </p:nvPr>
        </p:nvSpPr>
        <p:spPr>
          <a:xfrm>
            <a:off x="7429500" y="6229350"/>
            <a:ext cx="2057400" cy="514350"/>
          </a:xfrm>
        </p:spPr>
        <p:txBody>
          <a:bodyPr/>
          <a:lstStyle>
            <a:lvl1pPr>
              <a:defRPr>
                <a:solidFill>
                  <a:srgbClr val="5E574E"/>
                </a:solidFill>
              </a:defRPr>
            </a:lvl1pPr>
          </a:lstStyle>
          <a:p>
            <a:fld id="{1B57C9F5-1A37-4B95-BA90-A4C3A00AC384}" type="slidenum">
              <a:rPr lang="en-US"/>
              <a:pPr/>
              <a:t>‹#›</a:t>
            </a:fld>
            <a:endParaRPr lang="en-US"/>
          </a:p>
        </p:txBody>
      </p:sp>
      <p:pic>
        <p:nvPicPr>
          <p:cNvPr id="879623"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2"/>
            <a:ext cx="9258300" cy="384175"/>
          </a:xfrm>
          <a:prstGeom prst="rect">
            <a:avLst/>
          </a:prstGeom>
          <a:noFill/>
          <a:ln w="9525">
            <a:noFill/>
            <a:miter lim="800000"/>
            <a:headEnd/>
            <a:tailEnd/>
          </a:ln>
        </p:spPr>
      </p:pic>
    </p:spTree>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E67FE02A-10EC-4AC6-B197-0C9535627C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88753256-4F5A-4520-B3F4-9A5AF805F8B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1"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27"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13EA7109-2187-4A2F-8DE5-335867545C54}"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5E574E"/>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5E574E"/>
              </a:solidFill>
            </a:endParaRPr>
          </a:p>
        </p:txBody>
      </p:sp>
      <p:sp>
        <p:nvSpPr>
          <p:cNvPr id="9" name="Slide Number Placeholder 8"/>
          <p:cNvSpPr>
            <a:spLocks noGrp="1"/>
          </p:cNvSpPr>
          <p:nvPr>
            <p:ph type="sldNum" sz="quarter" idx="12"/>
          </p:nvPr>
        </p:nvSpPr>
        <p:spPr/>
        <p:txBody>
          <a:bodyPr/>
          <a:lstStyle>
            <a:lvl1pPr>
              <a:defRPr/>
            </a:lvl1pPr>
          </a:lstStyle>
          <a:p>
            <a:fld id="{7250AB72-9791-4319-A4E9-E1A8D293A5E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5E574E"/>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5E574E"/>
              </a:solidFill>
            </a:endParaRPr>
          </a:p>
        </p:txBody>
      </p:sp>
      <p:sp>
        <p:nvSpPr>
          <p:cNvPr id="5" name="Slide Number Placeholder 4"/>
          <p:cNvSpPr>
            <a:spLocks noGrp="1"/>
          </p:cNvSpPr>
          <p:nvPr>
            <p:ph type="sldNum" sz="quarter" idx="12"/>
          </p:nvPr>
        </p:nvSpPr>
        <p:spPr/>
        <p:txBody>
          <a:bodyPr/>
          <a:lstStyle>
            <a:lvl1pPr>
              <a:defRPr/>
            </a:lvl1pPr>
          </a:lstStyle>
          <a:p>
            <a:fld id="{F20CF017-D65A-46E9-B7D2-80E6C8E6CA5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AA0CDDB6-33C9-4614-8AEE-671B2B22A2E6}" type="slidenum">
              <a:rPr lang="en-US"/>
              <a:pPr/>
              <a:t>‹#›</a:t>
            </a:fld>
            <a:endParaRPr lang="en-US"/>
          </a:p>
        </p:txBody>
      </p:sp>
    </p:spTree>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00702C8E-0BF7-40DE-8882-74027CF145BE}"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B473C123-E1C2-4D49-ACD2-E5F4B9AE4A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F70C6A3E-CB10-4958-B101-A1A940C8BD2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28711FD4-079C-408D-A1BD-C934C2B9EA0C}"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879619"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879620" name="Rectangle 4"/>
          <p:cNvSpPr>
            <a:spLocks noGrp="1" noChangeArrowheads="1"/>
          </p:cNvSpPr>
          <p:nvPr>
            <p:ph type="dt" sz="half" idx="2"/>
          </p:nvPr>
        </p:nvSpPr>
        <p:spPr>
          <a:xfrm>
            <a:off x="800100" y="6229350"/>
            <a:ext cx="2171700" cy="514350"/>
          </a:xfrm>
        </p:spPr>
        <p:txBody>
          <a:bodyPr/>
          <a:lstStyle>
            <a:lvl1pPr>
              <a:defRPr>
                <a:solidFill>
                  <a:srgbClr val="5E574E"/>
                </a:solidFill>
              </a:defRPr>
            </a:lvl1pPr>
          </a:lstStyle>
          <a:p>
            <a:endParaRPr lang="en-US"/>
          </a:p>
        </p:txBody>
      </p:sp>
      <p:sp>
        <p:nvSpPr>
          <p:cNvPr id="879621" name="Rectangle 5"/>
          <p:cNvSpPr>
            <a:spLocks noGrp="1" noChangeArrowheads="1"/>
          </p:cNvSpPr>
          <p:nvPr>
            <p:ph type="ftr" sz="quarter" idx="3"/>
          </p:nvPr>
        </p:nvSpPr>
        <p:spPr>
          <a:xfrm>
            <a:off x="3543300" y="6229350"/>
            <a:ext cx="3200400" cy="514350"/>
          </a:xfrm>
        </p:spPr>
        <p:txBody>
          <a:bodyPr/>
          <a:lstStyle>
            <a:lvl1pPr>
              <a:defRPr>
                <a:solidFill>
                  <a:srgbClr val="5E574E"/>
                </a:solidFill>
              </a:defRPr>
            </a:lvl1pPr>
          </a:lstStyle>
          <a:p>
            <a:endParaRPr lang="en-US"/>
          </a:p>
        </p:txBody>
      </p:sp>
      <p:sp>
        <p:nvSpPr>
          <p:cNvPr id="879622" name="Rectangle 6"/>
          <p:cNvSpPr>
            <a:spLocks noGrp="1" noChangeArrowheads="1"/>
          </p:cNvSpPr>
          <p:nvPr>
            <p:ph type="sldNum" sz="quarter" idx="4"/>
          </p:nvPr>
        </p:nvSpPr>
        <p:spPr>
          <a:xfrm>
            <a:off x="7429500" y="6229350"/>
            <a:ext cx="2057400" cy="514350"/>
          </a:xfrm>
        </p:spPr>
        <p:txBody>
          <a:bodyPr/>
          <a:lstStyle>
            <a:lvl1pPr>
              <a:defRPr>
                <a:solidFill>
                  <a:srgbClr val="5E574E"/>
                </a:solidFill>
              </a:defRPr>
            </a:lvl1pPr>
          </a:lstStyle>
          <a:p>
            <a:fld id="{1B57C9F5-1A37-4B95-BA90-A4C3A00AC384}" type="slidenum">
              <a:rPr lang="en-US"/>
              <a:pPr/>
              <a:t>‹#›</a:t>
            </a:fld>
            <a:endParaRPr lang="en-US"/>
          </a:p>
        </p:txBody>
      </p:sp>
      <p:pic>
        <p:nvPicPr>
          <p:cNvPr id="879623"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2"/>
            <a:ext cx="9258300" cy="384175"/>
          </a:xfrm>
          <a:prstGeom prst="rect">
            <a:avLst/>
          </a:prstGeom>
          <a:noFill/>
          <a:ln w="9525">
            <a:noFill/>
            <a:miter lim="800000"/>
            <a:headEnd/>
            <a:tailEnd/>
          </a:ln>
        </p:spPr>
      </p:pic>
    </p:spTree>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E67FE02A-10EC-4AC6-B197-0C9535627C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88753256-4F5A-4520-B3F4-9A5AF805F8B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1"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27"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13EA7109-2187-4A2F-8DE5-335867545C54}"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5E574E"/>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5E574E"/>
              </a:solidFill>
            </a:endParaRPr>
          </a:p>
        </p:txBody>
      </p:sp>
      <p:sp>
        <p:nvSpPr>
          <p:cNvPr id="9" name="Slide Number Placeholder 8"/>
          <p:cNvSpPr>
            <a:spLocks noGrp="1"/>
          </p:cNvSpPr>
          <p:nvPr>
            <p:ph type="sldNum" sz="quarter" idx="12"/>
          </p:nvPr>
        </p:nvSpPr>
        <p:spPr/>
        <p:txBody>
          <a:bodyPr/>
          <a:lstStyle>
            <a:lvl1pPr>
              <a:defRPr/>
            </a:lvl1pPr>
          </a:lstStyle>
          <a:p>
            <a:fld id="{7250AB72-9791-4319-A4E9-E1A8D293A5E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5E574E"/>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5E574E"/>
              </a:solidFill>
            </a:endParaRPr>
          </a:p>
        </p:txBody>
      </p:sp>
      <p:sp>
        <p:nvSpPr>
          <p:cNvPr id="5" name="Slide Number Placeholder 4"/>
          <p:cNvSpPr>
            <a:spLocks noGrp="1"/>
          </p:cNvSpPr>
          <p:nvPr>
            <p:ph type="sldNum" sz="quarter" idx="12"/>
          </p:nvPr>
        </p:nvSpPr>
        <p:spPr/>
        <p:txBody>
          <a:bodyPr/>
          <a:lstStyle>
            <a:lvl1pPr>
              <a:defRPr/>
            </a:lvl1pPr>
          </a:lstStyle>
          <a:p>
            <a:fld id="{F20CF017-D65A-46E9-B7D2-80E6C8E6CA5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DC8B0D9-2A02-449D-AEB4-AA5FFA478210}" type="slidenum">
              <a:rPr lang="en-US"/>
              <a:pPr/>
              <a:t>‹#›</a:t>
            </a:fld>
            <a:endParaRPr lang="en-US"/>
          </a:p>
        </p:txBody>
      </p:sp>
    </p:spTree>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00702C8E-0BF7-40DE-8882-74027CF145BE}"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B473C123-E1C2-4D49-ACD2-E5F4B9AE4A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F70C6A3E-CB10-4958-B101-A1A940C8BD2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28711FD4-079C-408D-A1BD-C934C2B9EA0C}"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879619"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879620" name="Rectangle 4"/>
          <p:cNvSpPr>
            <a:spLocks noGrp="1" noChangeArrowheads="1"/>
          </p:cNvSpPr>
          <p:nvPr>
            <p:ph type="dt" sz="half" idx="2"/>
          </p:nvPr>
        </p:nvSpPr>
        <p:spPr>
          <a:xfrm>
            <a:off x="800100" y="6229350"/>
            <a:ext cx="2171700" cy="514350"/>
          </a:xfrm>
        </p:spPr>
        <p:txBody>
          <a:bodyPr/>
          <a:lstStyle>
            <a:lvl1pPr>
              <a:defRPr>
                <a:solidFill>
                  <a:srgbClr val="5E574E"/>
                </a:solidFill>
              </a:defRPr>
            </a:lvl1pPr>
          </a:lstStyle>
          <a:p>
            <a:endParaRPr lang="en-US"/>
          </a:p>
        </p:txBody>
      </p:sp>
      <p:sp>
        <p:nvSpPr>
          <p:cNvPr id="879621" name="Rectangle 5"/>
          <p:cNvSpPr>
            <a:spLocks noGrp="1" noChangeArrowheads="1"/>
          </p:cNvSpPr>
          <p:nvPr>
            <p:ph type="ftr" sz="quarter" idx="3"/>
          </p:nvPr>
        </p:nvSpPr>
        <p:spPr>
          <a:xfrm>
            <a:off x="3543300" y="6229350"/>
            <a:ext cx="3200400" cy="514350"/>
          </a:xfrm>
        </p:spPr>
        <p:txBody>
          <a:bodyPr/>
          <a:lstStyle>
            <a:lvl1pPr>
              <a:defRPr>
                <a:solidFill>
                  <a:srgbClr val="5E574E"/>
                </a:solidFill>
              </a:defRPr>
            </a:lvl1pPr>
          </a:lstStyle>
          <a:p>
            <a:endParaRPr lang="en-US"/>
          </a:p>
        </p:txBody>
      </p:sp>
      <p:sp>
        <p:nvSpPr>
          <p:cNvPr id="879622" name="Rectangle 6"/>
          <p:cNvSpPr>
            <a:spLocks noGrp="1" noChangeArrowheads="1"/>
          </p:cNvSpPr>
          <p:nvPr>
            <p:ph type="sldNum" sz="quarter" idx="4"/>
          </p:nvPr>
        </p:nvSpPr>
        <p:spPr>
          <a:xfrm>
            <a:off x="7429500" y="6229350"/>
            <a:ext cx="2057400" cy="514350"/>
          </a:xfrm>
        </p:spPr>
        <p:txBody>
          <a:bodyPr/>
          <a:lstStyle>
            <a:lvl1pPr>
              <a:defRPr>
                <a:solidFill>
                  <a:srgbClr val="5E574E"/>
                </a:solidFill>
              </a:defRPr>
            </a:lvl1pPr>
          </a:lstStyle>
          <a:p>
            <a:fld id="{1B57C9F5-1A37-4B95-BA90-A4C3A00AC384}" type="slidenum">
              <a:rPr lang="en-US"/>
              <a:pPr/>
              <a:t>‹#›</a:t>
            </a:fld>
            <a:endParaRPr lang="en-US"/>
          </a:p>
        </p:txBody>
      </p:sp>
      <p:pic>
        <p:nvPicPr>
          <p:cNvPr id="879623"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2"/>
            <a:ext cx="9258300" cy="384175"/>
          </a:xfrm>
          <a:prstGeom prst="rect">
            <a:avLst/>
          </a:prstGeom>
          <a:noFill/>
          <a:ln w="9525">
            <a:noFill/>
            <a:miter lim="800000"/>
            <a:headEnd/>
            <a:tailEnd/>
          </a:ln>
        </p:spPr>
      </p:pic>
    </p:spTree>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E67FE02A-10EC-4AC6-B197-0C9535627C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88753256-4F5A-4520-B3F4-9A5AF805F8B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1"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27"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13EA7109-2187-4A2F-8DE5-335867545C54}"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5E574E"/>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5E574E"/>
              </a:solidFill>
            </a:endParaRPr>
          </a:p>
        </p:txBody>
      </p:sp>
      <p:sp>
        <p:nvSpPr>
          <p:cNvPr id="9" name="Slide Number Placeholder 8"/>
          <p:cNvSpPr>
            <a:spLocks noGrp="1"/>
          </p:cNvSpPr>
          <p:nvPr>
            <p:ph type="sldNum" sz="quarter" idx="12"/>
          </p:nvPr>
        </p:nvSpPr>
        <p:spPr/>
        <p:txBody>
          <a:bodyPr/>
          <a:lstStyle>
            <a:lvl1pPr>
              <a:defRPr/>
            </a:lvl1pPr>
          </a:lstStyle>
          <a:p>
            <a:fld id="{7250AB72-9791-4319-A4E9-E1A8D293A5E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8404979-3AA7-4C47-8A1F-5B6532DA306A}" type="slidenum">
              <a:rPr lang="en-US"/>
              <a:pPr/>
              <a:t>‹#›</a:t>
            </a:fld>
            <a:endParaRPr lang="en-US"/>
          </a:p>
        </p:txBody>
      </p:sp>
    </p:spTree>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5E574E"/>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5E574E"/>
              </a:solidFill>
            </a:endParaRPr>
          </a:p>
        </p:txBody>
      </p:sp>
      <p:sp>
        <p:nvSpPr>
          <p:cNvPr id="5" name="Slide Number Placeholder 4"/>
          <p:cNvSpPr>
            <a:spLocks noGrp="1"/>
          </p:cNvSpPr>
          <p:nvPr>
            <p:ph type="sldNum" sz="quarter" idx="12"/>
          </p:nvPr>
        </p:nvSpPr>
        <p:spPr/>
        <p:txBody>
          <a:bodyPr/>
          <a:lstStyle>
            <a:lvl1pPr>
              <a:defRPr/>
            </a:lvl1pPr>
          </a:lstStyle>
          <a:p>
            <a:fld id="{F20CF017-D65A-46E9-B7D2-80E6C8E6CA5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00702C8E-0BF7-40DE-8882-74027CF145BE}"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B473C123-E1C2-4D49-ACD2-E5F4B9AE4A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F70C6A3E-CB10-4958-B101-A1A940C8BD2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28711FD4-079C-408D-A1BD-C934C2B9EA0C}"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879619"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879620" name="Rectangle 4"/>
          <p:cNvSpPr>
            <a:spLocks noGrp="1" noChangeArrowheads="1"/>
          </p:cNvSpPr>
          <p:nvPr>
            <p:ph type="dt" sz="half" idx="2"/>
          </p:nvPr>
        </p:nvSpPr>
        <p:spPr>
          <a:xfrm>
            <a:off x="800100" y="6229350"/>
            <a:ext cx="2171700" cy="514350"/>
          </a:xfrm>
        </p:spPr>
        <p:txBody>
          <a:bodyPr/>
          <a:lstStyle>
            <a:lvl1pPr>
              <a:defRPr>
                <a:solidFill>
                  <a:srgbClr val="5E574E"/>
                </a:solidFill>
              </a:defRPr>
            </a:lvl1pPr>
          </a:lstStyle>
          <a:p>
            <a:endParaRPr lang="en-US"/>
          </a:p>
        </p:txBody>
      </p:sp>
      <p:sp>
        <p:nvSpPr>
          <p:cNvPr id="879621" name="Rectangle 5"/>
          <p:cNvSpPr>
            <a:spLocks noGrp="1" noChangeArrowheads="1"/>
          </p:cNvSpPr>
          <p:nvPr>
            <p:ph type="ftr" sz="quarter" idx="3"/>
          </p:nvPr>
        </p:nvSpPr>
        <p:spPr>
          <a:xfrm>
            <a:off x="3543300" y="6229350"/>
            <a:ext cx="3200400" cy="514350"/>
          </a:xfrm>
        </p:spPr>
        <p:txBody>
          <a:bodyPr/>
          <a:lstStyle>
            <a:lvl1pPr>
              <a:defRPr>
                <a:solidFill>
                  <a:srgbClr val="5E574E"/>
                </a:solidFill>
              </a:defRPr>
            </a:lvl1pPr>
          </a:lstStyle>
          <a:p>
            <a:endParaRPr lang="en-US"/>
          </a:p>
        </p:txBody>
      </p:sp>
      <p:sp>
        <p:nvSpPr>
          <p:cNvPr id="879622" name="Rectangle 6"/>
          <p:cNvSpPr>
            <a:spLocks noGrp="1" noChangeArrowheads="1"/>
          </p:cNvSpPr>
          <p:nvPr>
            <p:ph type="sldNum" sz="quarter" idx="4"/>
          </p:nvPr>
        </p:nvSpPr>
        <p:spPr>
          <a:xfrm>
            <a:off x="7429500" y="6229350"/>
            <a:ext cx="2057400" cy="514350"/>
          </a:xfrm>
        </p:spPr>
        <p:txBody>
          <a:bodyPr/>
          <a:lstStyle>
            <a:lvl1pPr>
              <a:defRPr>
                <a:solidFill>
                  <a:srgbClr val="5E574E"/>
                </a:solidFill>
              </a:defRPr>
            </a:lvl1pPr>
          </a:lstStyle>
          <a:p>
            <a:fld id="{1B57C9F5-1A37-4B95-BA90-A4C3A00AC384}" type="slidenum">
              <a:rPr lang="en-US"/>
              <a:pPr/>
              <a:t>‹#›</a:t>
            </a:fld>
            <a:endParaRPr lang="en-US"/>
          </a:p>
        </p:txBody>
      </p:sp>
      <p:pic>
        <p:nvPicPr>
          <p:cNvPr id="879623"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2"/>
            <a:ext cx="9258300" cy="384175"/>
          </a:xfrm>
          <a:prstGeom prst="rect">
            <a:avLst/>
          </a:prstGeom>
          <a:noFill/>
          <a:ln w="9525">
            <a:noFill/>
            <a:miter lim="800000"/>
            <a:headEnd/>
            <a:tailEnd/>
          </a:ln>
        </p:spPr>
      </p:pic>
    </p:spTree>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E67FE02A-10EC-4AC6-B197-0C9535627C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88753256-4F5A-4520-B3F4-9A5AF805F8B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1"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27"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13EA7109-2187-4A2F-8DE5-335867545C54}"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A392939-36E2-4444-A195-04FCF548A815}" type="slidenum">
              <a:rPr lang="en-US"/>
              <a:pPr/>
              <a:t>‹#›</a:t>
            </a:fld>
            <a:endParaRPr lang="en-US"/>
          </a:p>
        </p:txBody>
      </p:sp>
    </p:spTree>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5E574E"/>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5E574E"/>
              </a:solidFill>
            </a:endParaRPr>
          </a:p>
        </p:txBody>
      </p:sp>
      <p:sp>
        <p:nvSpPr>
          <p:cNvPr id="9" name="Slide Number Placeholder 8"/>
          <p:cNvSpPr>
            <a:spLocks noGrp="1"/>
          </p:cNvSpPr>
          <p:nvPr>
            <p:ph type="sldNum" sz="quarter" idx="12"/>
          </p:nvPr>
        </p:nvSpPr>
        <p:spPr/>
        <p:txBody>
          <a:bodyPr/>
          <a:lstStyle>
            <a:lvl1pPr>
              <a:defRPr/>
            </a:lvl1pPr>
          </a:lstStyle>
          <a:p>
            <a:fld id="{7250AB72-9791-4319-A4E9-E1A8D293A5E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5E574E"/>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5E574E"/>
              </a:solidFill>
            </a:endParaRPr>
          </a:p>
        </p:txBody>
      </p:sp>
      <p:sp>
        <p:nvSpPr>
          <p:cNvPr id="5" name="Slide Number Placeholder 4"/>
          <p:cNvSpPr>
            <a:spLocks noGrp="1"/>
          </p:cNvSpPr>
          <p:nvPr>
            <p:ph type="sldNum" sz="quarter" idx="12"/>
          </p:nvPr>
        </p:nvSpPr>
        <p:spPr/>
        <p:txBody>
          <a:bodyPr/>
          <a:lstStyle>
            <a:lvl1pPr>
              <a:defRPr/>
            </a:lvl1pPr>
          </a:lstStyle>
          <a:p>
            <a:fld id="{F20CF017-D65A-46E9-B7D2-80E6C8E6CA5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00702C8E-0BF7-40DE-8882-74027CF145BE}"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B473C123-E1C2-4D49-ACD2-E5F4B9AE4A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F70C6A3E-CB10-4958-B101-A1A940C8BD2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28711FD4-079C-408D-A1BD-C934C2B9EA0C}"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879619"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879620" name="Rectangle 4"/>
          <p:cNvSpPr>
            <a:spLocks noGrp="1" noChangeArrowheads="1"/>
          </p:cNvSpPr>
          <p:nvPr>
            <p:ph type="dt" sz="half" idx="2"/>
          </p:nvPr>
        </p:nvSpPr>
        <p:spPr>
          <a:xfrm>
            <a:off x="800100" y="6229350"/>
            <a:ext cx="2171700" cy="514350"/>
          </a:xfrm>
        </p:spPr>
        <p:txBody>
          <a:bodyPr/>
          <a:lstStyle>
            <a:lvl1pPr>
              <a:defRPr>
                <a:solidFill>
                  <a:srgbClr val="5E574E"/>
                </a:solidFill>
              </a:defRPr>
            </a:lvl1pPr>
          </a:lstStyle>
          <a:p>
            <a:endParaRPr lang="en-US"/>
          </a:p>
        </p:txBody>
      </p:sp>
      <p:sp>
        <p:nvSpPr>
          <p:cNvPr id="879621" name="Rectangle 5"/>
          <p:cNvSpPr>
            <a:spLocks noGrp="1" noChangeArrowheads="1"/>
          </p:cNvSpPr>
          <p:nvPr>
            <p:ph type="ftr" sz="quarter" idx="3"/>
          </p:nvPr>
        </p:nvSpPr>
        <p:spPr>
          <a:xfrm>
            <a:off x="3543300" y="6229350"/>
            <a:ext cx="3200400" cy="514350"/>
          </a:xfrm>
        </p:spPr>
        <p:txBody>
          <a:bodyPr/>
          <a:lstStyle>
            <a:lvl1pPr>
              <a:defRPr>
                <a:solidFill>
                  <a:srgbClr val="5E574E"/>
                </a:solidFill>
              </a:defRPr>
            </a:lvl1pPr>
          </a:lstStyle>
          <a:p>
            <a:endParaRPr lang="en-US"/>
          </a:p>
        </p:txBody>
      </p:sp>
      <p:sp>
        <p:nvSpPr>
          <p:cNvPr id="879622" name="Rectangle 6"/>
          <p:cNvSpPr>
            <a:spLocks noGrp="1" noChangeArrowheads="1"/>
          </p:cNvSpPr>
          <p:nvPr>
            <p:ph type="sldNum" sz="quarter" idx="4"/>
          </p:nvPr>
        </p:nvSpPr>
        <p:spPr>
          <a:xfrm>
            <a:off x="7429500" y="6229350"/>
            <a:ext cx="2057400" cy="514350"/>
          </a:xfrm>
        </p:spPr>
        <p:txBody>
          <a:bodyPr/>
          <a:lstStyle>
            <a:lvl1pPr>
              <a:defRPr>
                <a:solidFill>
                  <a:srgbClr val="5E574E"/>
                </a:solidFill>
              </a:defRPr>
            </a:lvl1pPr>
          </a:lstStyle>
          <a:p>
            <a:fld id="{1B57C9F5-1A37-4B95-BA90-A4C3A00AC384}" type="slidenum">
              <a:rPr lang="en-US"/>
              <a:pPr/>
              <a:t>‹#›</a:t>
            </a:fld>
            <a:endParaRPr lang="en-US"/>
          </a:p>
        </p:txBody>
      </p:sp>
      <p:pic>
        <p:nvPicPr>
          <p:cNvPr id="879623"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2"/>
            <a:ext cx="9258300" cy="384175"/>
          </a:xfrm>
          <a:prstGeom prst="rect">
            <a:avLst/>
          </a:prstGeom>
          <a:noFill/>
          <a:ln w="9525">
            <a:noFill/>
            <a:miter lim="800000"/>
            <a:headEnd/>
            <a:tailEnd/>
          </a:ln>
        </p:spPr>
      </p:pic>
    </p:spTree>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E67FE02A-10EC-4AC6-B197-0C9535627C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88753256-4F5A-4520-B3F4-9A5AF805F8B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86C4C83-731A-4EE8-A2B2-0BDB4941756A}" type="slidenum">
              <a:rPr lang="en-US"/>
              <a:pPr/>
              <a:t>‹#›</a:t>
            </a:fld>
            <a:endParaRPr lang="en-US"/>
          </a:p>
        </p:txBody>
      </p:sp>
    </p:spTree>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1"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27"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13EA7109-2187-4A2F-8DE5-335867545C54}"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5E574E"/>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5E574E"/>
              </a:solidFill>
            </a:endParaRPr>
          </a:p>
        </p:txBody>
      </p:sp>
      <p:sp>
        <p:nvSpPr>
          <p:cNvPr id="9" name="Slide Number Placeholder 8"/>
          <p:cNvSpPr>
            <a:spLocks noGrp="1"/>
          </p:cNvSpPr>
          <p:nvPr>
            <p:ph type="sldNum" sz="quarter" idx="12"/>
          </p:nvPr>
        </p:nvSpPr>
        <p:spPr/>
        <p:txBody>
          <a:bodyPr/>
          <a:lstStyle>
            <a:lvl1pPr>
              <a:defRPr/>
            </a:lvl1pPr>
          </a:lstStyle>
          <a:p>
            <a:fld id="{7250AB72-9791-4319-A4E9-E1A8D293A5E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5E574E"/>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5E574E"/>
              </a:solidFill>
            </a:endParaRPr>
          </a:p>
        </p:txBody>
      </p:sp>
      <p:sp>
        <p:nvSpPr>
          <p:cNvPr id="5" name="Slide Number Placeholder 4"/>
          <p:cNvSpPr>
            <a:spLocks noGrp="1"/>
          </p:cNvSpPr>
          <p:nvPr>
            <p:ph type="sldNum" sz="quarter" idx="12"/>
          </p:nvPr>
        </p:nvSpPr>
        <p:spPr/>
        <p:txBody>
          <a:bodyPr/>
          <a:lstStyle>
            <a:lvl1pPr>
              <a:defRPr/>
            </a:lvl1pPr>
          </a:lstStyle>
          <a:p>
            <a:fld id="{F20CF017-D65A-46E9-B7D2-80E6C8E6CA5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00702C8E-0BF7-40DE-8882-74027CF145BE}"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B473C123-E1C2-4D49-ACD2-E5F4B9AE4A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F70C6A3E-CB10-4958-B101-A1A940C8BD2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28711FD4-079C-408D-A1BD-C934C2B9EA0C}"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879619"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879620" name="Rectangle 4"/>
          <p:cNvSpPr>
            <a:spLocks noGrp="1" noChangeArrowheads="1"/>
          </p:cNvSpPr>
          <p:nvPr>
            <p:ph type="dt" sz="half" idx="2"/>
          </p:nvPr>
        </p:nvSpPr>
        <p:spPr>
          <a:xfrm>
            <a:off x="800100" y="6229350"/>
            <a:ext cx="2171700" cy="514350"/>
          </a:xfrm>
        </p:spPr>
        <p:txBody>
          <a:bodyPr/>
          <a:lstStyle>
            <a:lvl1pPr>
              <a:defRPr>
                <a:solidFill>
                  <a:srgbClr val="5E574E"/>
                </a:solidFill>
              </a:defRPr>
            </a:lvl1pPr>
          </a:lstStyle>
          <a:p>
            <a:endParaRPr lang="en-US"/>
          </a:p>
        </p:txBody>
      </p:sp>
      <p:sp>
        <p:nvSpPr>
          <p:cNvPr id="879621" name="Rectangle 5"/>
          <p:cNvSpPr>
            <a:spLocks noGrp="1" noChangeArrowheads="1"/>
          </p:cNvSpPr>
          <p:nvPr>
            <p:ph type="ftr" sz="quarter" idx="3"/>
          </p:nvPr>
        </p:nvSpPr>
        <p:spPr>
          <a:xfrm>
            <a:off x="3543300" y="6229350"/>
            <a:ext cx="3200400" cy="514350"/>
          </a:xfrm>
        </p:spPr>
        <p:txBody>
          <a:bodyPr/>
          <a:lstStyle>
            <a:lvl1pPr>
              <a:defRPr>
                <a:solidFill>
                  <a:srgbClr val="5E574E"/>
                </a:solidFill>
              </a:defRPr>
            </a:lvl1pPr>
          </a:lstStyle>
          <a:p>
            <a:endParaRPr lang="en-US"/>
          </a:p>
        </p:txBody>
      </p:sp>
      <p:sp>
        <p:nvSpPr>
          <p:cNvPr id="879622" name="Rectangle 6"/>
          <p:cNvSpPr>
            <a:spLocks noGrp="1" noChangeArrowheads="1"/>
          </p:cNvSpPr>
          <p:nvPr>
            <p:ph type="sldNum" sz="quarter" idx="4"/>
          </p:nvPr>
        </p:nvSpPr>
        <p:spPr>
          <a:xfrm>
            <a:off x="7429500" y="6229350"/>
            <a:ext cx="2057400" cy="514350"/>
          </a:xfrm>
        </p:spPr>
        <p:txBody>
          <a:bodyPr/>
          <a:lstStyle>
            <a:lvl1pPr>
              <a:defRPr>
                <a:solidFill>
                  <a:srgbClr val="5E574E"/>
                </a:solidFill>
              </a:defRPr>
            </a:lvl1pPr>
          </a:lstStyle>
          <a:p>
            <a:fld id="{1B57C9F5-1A37-4B95-BA90-A4C3A00AC384}" type="slidenum">
              <a:rPr lang="en-US"/>
              <a:pPr/>
              <a:t>‹#›</a:t>
            </a:fld>
            <a:endParaRPr lang="en-US"/>
          </a:p>
        </p:txBody>
      </p:sp>
      <p:pic>
        <p:nvPicPr>
          <p:cNvPr id="879623"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2"/>
            <a:ext cx="9258300" cy="384175"/>
          </a:xfrm>
          <a:prstGeom prst="rect">
            <a:avLst/>
          </a:prstGeom>
          <a:noFill/>
          <a:ln w="9525">
            <a:noFill/>
            <a:miter lim="800000"/>
            <a:headEnd/>
            <a:tailEnd/>
          </a:ln>
        </p:spPr>
      </p:pic>
    </p:spTree>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E67FE02A-10EC-4AC6-B197-0C9535627C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20AA9C3-21DC-428E-B4F9-70FB8953E7B8}" type="slidenum">
              <a:rPr lang="en-US"/>
              <a:pPr/>
              <a:t>‹#›</a:t>
            </a:fld>
            <a:endParaRPr lang="en-US"/>
          </a:p>
        </p:txBody>
      </p:sp>
    </p:spTree>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88753256-4F5A-4520-B3F4-9A5AF805F8B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1"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27"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13EA7109-2187-4A2F-8DE5-335867545C54}"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5E574E"/>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5E574E"/>
              </a:solidFill>
            </a:endParaRPr>
          </a:p>
        </p:txBody>
      </p:sp>
      <p:sp>
        <p:nvSpPr>
          <p:cNvPr id="9" name="Slide Number Placeholder 8"/>
          <p:cNvSpPr>
            <a:spLocks noGrp="1"/>
          </p:cNvSpPr>
          <p:nvPr>
            <p:ph type="sldNum" sz="quarter" idx="12"/>
          </p:nvPr>
        </p:nvSpPr>
        <p:spPr/>
        <p:txBody>
          <a:bodyPr/>
          <a:lstStyle>
            <a:lvl1pPr>
              <a:defRPr/>
            </a:lvl1pPr>
          </a:lstStyle>
          <a:p>
            <a:fld id="{7250AB72-9791-4319-A4E9-E1A8D293A5E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5E574E"/>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5E574E"/>
              </a:solidFill>
            </a:endParaRPr>
          </a:p>
        </p:txBody>
      </p:sp>
      <p:sp>
        <p:nvSpPr>
          <p:cNvPr id="5" name="Slide Number Placeholder 4"/>
          <p:cNvSpPr>
            <a:spLocks noGrp="1"/>
          </p:cNvSpPr>
          <p:nvPr>
            <p:ph type="sldNum" sz="quarter" idx="12"/>
          </p:nvPr>
        </p:nvSpPr>
        <p:spPr/>
        <p:txBody>
          <a:bodyPr/>
          <a:lstStyle>
            <a:lvl1pPr>
              <a:defRPr/>
            </a:lvl1pPr>
          </a:lstStyle>
          <a:p>
            <a:fld id="{F20CF017-D65A-46E9-B7D2-80E6C8E6CA5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00702C8E-0BF7-40DE-8882-74027CF145BE}"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B473C123-E1C2-4D49-ACD2-E5F4B9AE4A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F70C6A3E-CB10-4958-B101-A1A940C8BD2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28711FD4-079C-408D-A1BD-C934C2B9EA0C}"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879619"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879620" name="Rectangle 4"/>
          <p:cNvSpPr>
            <a:spLocks noGrp="1" noChangeArrowheads="1"/>
          </p:cNvSpPr>
          <p:nvPr>
            <p:ph type="dt" sz="half" idx="2"/>
          </p:nvPr>
        </p:nvSpPr>
        <p:spPr>
          <a:xfrm>
            <a:off x="800100" y="6229350"/>
            <a:ext cx="2171700" cy="514350"/>
          </a:xfrm>
        </p:spPr>
        <p:txBody>
          <a:bodyPr/>
          <a:lstStyle>
            <a:lvl1pPr>
              <a:defRPr>
                <a:solidFill>
                  <a:srgbClr val="5E574E"/>
                </a:solidFill>
              </a:defRPr>
            </a:lvl1pPr>
          </a:lstStyle>
          <a:p>
            <a:endParaRPr lang="en-US"/>
          </a:p>
        </p:txBody>
      </p:sp>
      <p:sp>
        <p:nvSpPr>
          <p:cNvPr id="879621" name="Rectangle 5"/>
          <p:cNvSpPr>
            <a:spLocks noGrp="1" noChangeArrowheads="1"/>
          </p:cNvSpPr>
          <p:nvPr>
            <p:ph type="ftr" sz="quarter" idx="3"/>
          </p:nvPr>
        </p:nvSpPr>
        <p:spPr>
          <a:xfrm>
            <a:off x="3543300" y="6229350"/>
            <a:ext cx="3200400" cy="514350"/>
          </a:xfrm>
        </p:spPr>
        <p:txBody>
          <a:bodyPr/>
          <a:lstStyle>
            <a:lvl1pPr>
              <a:defRPr>
                <a:solidFill>
                  <a:srgbClr val="5E574E"/>
                </a:solidFill>
              </a:defRPr>
            </a:lvl1pPr>
          </a:lstStyle>
          <a:p>
            <a:endParaRPr lang="en-US"/>
          </a:p>
        </p:txBody>
      </p:sp>
      <p:sp>
        <p:nvSpPr>
          <p:cNvPr id="879622" name="Rectangle 6"/>
          <p:cNvSpPr>
            <a:spLocks noGrp="1" noChangeArrowheads="1"/>
          </p:cNvSpPr>
          <p:nvPr>
            <p:ph type="sldNum" sz="quarter" idx="4"/>
          </p:nvPr>
        </p:nvSpPr>
        <p:spPr>
          <a:xfrm>
            <a:off x="7429500" y="6229350"/>
            <a:ext cx="2057400" cy="514350"/>
          </a:xfrm>
        </p:spPr>
        <p:txBody>
          <a:bodyPr/>
          <a:lstStyle>
            <a:lvl1pPr>
              <a:defRPr>
                <a:solidFill>
                  <a:srgbClr val="5E574E"/>
                </a:solidFill>
              </a:defRPr>
            </a:lvl1pPr>
          </a:lstStyle>
          <a:p>
            <a:fld id="{1B57C9F5-1A37-4B95-BA90-A4C3A00AC384}" type="slidenum">
              <a:rPr lang="en-US"/>
              <a:pPr/>
              <a:t>‹#›</a:t>
            </a:fld>
            <a:endParaRPr lang="en-US"/>
          </a:p>
        </p:txBody>
      </p:sp>
      <p:pic>
        <p:nvPicPr>
          <p:cNvPr id="879623"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2"/>
            <a:ext cx="9258300" cy="384175"/>
          </a:xfrm>
          <a:prstGeom prst="rect">
            <a:avLst/>
          </a:prstGeom>
          <a:noFill/>
          <a:ln w="9525">
            <a:noFill/>
            <a:miter lim="800000"/>
            <a:headEnd/>
            <a:tailEnd/>
          </a:ln>
        </p:spPr>
      </p:pic>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304800"/>
            <a:ext cx="2185988"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304800"/>
            <a:ext cx="6405563"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E449F95-2133-4883-B1E6-F95023AE7440}" type="slidenum">
              <a:rPr lang="en-US"/>
              <a:pPr/>
              <a:t>‹#›</a:t>
            </a:fld>
            <a:endParaRPr lang="en-US"/>
          </a:p>
        </p:txBody>
      </p:sp>
    </p:spTree>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E67FE02A-10EC-4AC6-B197-0C9535627C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88753256-4F5A-4520-B3F4-9A5AF805F8B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1"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27"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13EA7109-2187-4A2F-8DE5-335867545C54}"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5E574E"/>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5E574E"/>
              </a:solidFill>
            </a:endParaRPr>
          </a:p>
        </p:txBody>
      </p:sp>
      <p:sp>
        <p:nvSpPr>
          <p:cNvPr id="9" name="Slide Number Placeholder 8"/>
          <p:cNvSpPr>
            <a:spLocks noGrp="1"/>
          </p:cNvSpPr>
          <p:nvPr>
            <p:ph type="sldNum" sz="quarter" idx="12"/>
          </p:nvPr>
        </p:nvSpPr>
        <p:spPr/>
        <p:txBody>
          <a:bodyPr/>
          <a:lstStyle>
            <a:lvl1pPr>
              <a:defRPr/>
            </a:lvl1pPr>
          </a:lstStyle>
          <a:p>
            <a:fld id="{7250AB72-9791-4319-A4E9-E1A8D293A5E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5E574E"/>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5E574E"/>
              </a:solidFill>
            </a:endParaRPr>
          </a:p>
        </p:txBody>
      </p:sp>
      <p:sp>
        <p:nvSpPr>
          <p:cNvPr id="5" name="Slide Number Placeholder 4"/>
          <p:cNvSpPr>
            <a:spLocks noGrp="1"/>
          </p:cNvSpPr>
          <p:nvPr>
            <p:ph type="sldNum" sz="quarter" idx="12"/>
          </p:nvPr>
        </p:nvSpPr>
        <p:spPr/>
        <p:txBody>
          <a:bodyPr/>
          <a:lstStyle>
            <a:lvl1pPr>
              <a:defRPr/>
            </a:lvl1pPr>
          </a:lstStyle>
          <a:p>
            <a:fld id="{F20CF017-D65A-46E9-B7D2-80E6C8E6CA5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00702C8E-0BF7-40DE-8882-74027CF145BE}"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B473C123-E1C2-4D49-ACD2-E5F4B9AE4A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F70C6A3E-CB10-4958-B101-A1A940C8BD2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28711FD4-079C-408D-A1BD-C934C2B9EA0C}"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879619"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879620" name="Rectangle 4"/>
          <p:cNvSpPr>
            <a:spLocks noGrp="1" noChangeArrowheads="1"/>
          </p:cNvSpPr>
          <p:nvPr>
            <p:ph type="dt" sz="half" idx="2"/>
          </p:nvPr>
        </p:nvSpPr>
        <p:spPr>
          <a:xfrm>
            <a:off x="800100" y="6229350"/>
            <a:ext cx="2171700" cy="514350"/>
          </a:xfrm>
        </p:spPr>
        <p:txBody>
          <a:bodyPr/>
          <a:lstStyle>
            <a:lvl1pPr>
              <a:defRPr>
                <a:solidFill>
                  <a:srgbClr val="5E574E"/>
                </a:solidFill>
              </a:defRPr>
            </a:lvl1pPr>
          </a:lstStyle>
          <a:p>
            <a:endParaRPr lang="en-US"/>
          </a:p>
        </p:txBody>
      </p:sp>
      <p:sp>
        <p:nvSpPr>
          <p:cNvPr id="879621" name="Rectangle 5"/>
          <p:cNvSpPr>
            <a:spLocks noGrp="1" noChangeArrowheads="1"/>
          </p:cNvSpPr>
          <p:nvPr>
            <p:ph type="ftr" sz="quarter" idx="3"/>
          </p:nvPr>
        </p:nvSpPr>
        <p:spPr>
          <a:xfrm>
            <a:off x="3543300" y="6229350"/>
            <a:ext cx="3200400" cy="514350"/>
          </a:xfrm>
        </p:spPr>
        <p:txBody>
          <a:bodyPr/>
          <a:lstStyle>
            <a:lvl1pPr>
              <a:defRPr>
                <a:solidFill>
                  <a:srgbClr val="5E574E"/>
                </a:solidFill>
              </a:defRPr>
            </a:lvl1pPr>
          </a:lstStyle>
          <a:p>
            <a:endParaRPr lang="en-US"/>
          </a:p>
        </p:txBody>
      </p:sp>
      <p:sp>
        <p:nvSpPr>
          <p:cNvPr id="879622" name="Rectangle 6"/>
          <p:cNvSpPr>
            <a:spLocks noGrp="1" noChangeArrowheads="1"/>
          </p:cNvSpPr>
          <p:nvPr>
            <p:ph type="sldNum" sz="quarter" idx="4"/>
          </p:nvPr>
        </p:nvSpPr>
        <p:spPr>
          <a:xfrm>
            <a:off x="7429500" y="6229350"/>
            <a:ext cx="2057400" cy="514350"/>
          </a:xfrm>
        </p:spPr>
        <p:txBody>
          <a:bodyPr/>
          <a:lstStyle>
            <a:lvl1pPr>
              <a:defRPr>
                <a:solidFill>
                  <a:srgbClr val="5E574E"/>
                </a:solidFill>
              </a:defRPr>
            </a:lvl1pPr>
          </a:lstStyle>
          <a:p>
            <a:fld id="{1B57C9F5-1A37-4B95-BA90-A4C3A00AC384}" type="slidenum">
              <a:rPr lang="en-US"/>
              <a:pPr/>
              <a:t>‹#›</a:t>
            </a:fld>
            <a:endParaRPr lang="en-US"/>
          </a:p>
        </p:txBody>
      </p:sp>
      <p:pic>
        <p:nvPicPr>
          <p:cNvPr id="879623"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2"/>
            <a:ext cx="9258300" cy="384175"/>
          </a:xfrm>
          <a:prstGeom prst="rect">
            <a:avLst/>
          </a:prstGeom>
          <a:noFill/>
          <a:ln w="9525">
            <a:noFill/>
            <a:miter lim="800000"/>
            <a:headEnd/>
            <a:tailEnd/>
          </a:ln>
        </p:spPr>
      </p:pic>
    </p:spTree>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879619"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879620" name="Rectangle 4"/>
          <p:cNvSpPr>
            <a:spLocks noGrp="1" noChangeArrowheads="1"/>
          </p:cNvSpPr>
          <p:nvPr>
            <p:ph type="dt" sz="half" idx="2"/>
          </p:nvPr>
        </p:nvSpPr>
        <p:spPr>
          <a:xfrm>
            <a:off x="800100" y="6229350"/>
            <a:ext cx="2171700" cy="514350"/>
          </a:xfrm>
        </p:spPr>
        <p:txBody>
          <a:bodyPr/>
          <a:lstStyle>
            <a:lvl1pPr>
              <a:defRPr>
                <a:solidFill>
                  <a:srgbClr val="5E574E"/>
                </a:solidFill>
              </a:defRPr>
            </a:lvl1pPr>
          </a:lstStyle>
          <a:p>
            <a:endParaRPr lang="en-US"/>
          </a:p>
        </p:txBody>
      </p:sp>
      <p:sp>
        <p:nvSpPr>
          <p:cNvPr id="879621" name="Rectangle 5"/>
          <p:cNvSpPr>
            <a:spLocks noGrp="1" noChangeArrowheads="1"/>
          </p:cNvSpPr>
          <p:nvPr>
            <p:ph type="ftr" sz="quarter" idx="3"/>
          </p:nvPr>
        </p:nvSpPr>
        <p:spPr>
          <a:xfrm>
            <a:off x="3543300" y="6229350"/>
            <a:ext cx="3200400" cy="514350"/>
          </a:xfrm>
        </p:spPr>
        <p:txBody>
          <a:bodyPr/>
          <a:lstStyle>
            <a:lvl1pPr>
              <a:defRPr>
                <a:solidFill>
                  <a:srgbClr val="5E574E"/>
                </a:solidFill>
              </a:defRPr>
            </a:lvl1pPr>
          </a:lstStyle>
          <a:p>
            <a:endParaRPr lang="en-US"/>
          </a:p>
        </p:txBody>
      </p:sp>
      <p:sp>
        <p:nvSpPr>
          <p:cNvPr id="879622" name="Rectangle 6"/>
          <p:cNvSpPr>
            <a:spLocks noGrp="1" noChangeArrowheads="1"/>
          </p:cNvSpPr>
          <p:nvPr>
            <p:ph type="sldNum" sz="quarter" idx="4"/>
          </p:nvPr>
        </p:nvSpPr>
        <p:spPr>
          <a:xfrm>
            <a:off x="7429500" y="6229350"/>
            <a:ext cx="2057400" cy="514350"/>
          </a:xfrm>
        </p:spPr>
        <p:txBody>
          <a:bodyPr/>
          <a:lstStyle>
            <a:lvl1pPr>
              <a:defRPr>
                <a:solidFill>
                  <a:srgbClr val="5E574E"/>
                </a:solidFill>
              </a:defRPr>
            </a:lvl1pPr>
          </a:lstStyle>
          <a:p>
            <a:fld id="{1B57C9F5-1A37-4B95-BA90-A4C3A00AC384}" type="slidenum">
              <a:rPr lang="en-US"/>
              <a:pPr/>
              <a:t>‹#›</a:t>
            </a:fld>
            <a:endParaRPr lang="en-US"/>
          </a:p>
        </p:txBody>
      </p:sp>
      <p:pic>
        <p:nvPicPr>
          <p:cNvPr id="879623"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2"/>
            <a:ext cx="9258300" cy="384175"/>
          </a:xfrm>
          <a:prstGeom prst="rect">
            <a:avLst/>
          </a:prstGeom>
          <a:noFill/>
          <a:ln w="9525">
            <a:noFill/>
            <a:miter lim="800000"/>
            <a:headEnd/>
            <a:tailEnd/>
          </a:ln>
        </p:spPr>
      </p:pic>
    </p:spTree>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E67FE02A-10EC-4AC6-B197-0C9535627C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88753256-4F5A-4520-B3F4-9A5AF805F8B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1"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27"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13EA7109-2187-4A2F-8DE5-335867545C54}"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5E574E"/>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5E574E"/>
              </a:solidFill>
            </a:endParaRPr>
          </a:p>
        </p:txBody>
      </p:sp>
      <p:sp>
        <p:nvSpPr>
          <p:cNvPr id="9" name="Slide Number Placeholder 8"/>
          <p:cNvSpPr>
            <a:spLocks noGrp="1"/>
          </p:cNvSpPr>
          <p:nvPr>
            <p:ph type="sldNum" sz="quarter" idx="12"/>
          </p:nvPr>
        </p:nvSpPr>
        <p:spPr/>
        <p:txBody>
          <a:bodyPr/>
          <a:lstStyle>
            <a:lvl1pPr>
              <a:defRPr/>
            </a:lvl1pPr>
          </a:lstStyle>
          <a:p>
            <a:fld id="{7250AB72-9791-4319-A4E9-E1A8D293A5E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5E574E"/>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5E574E"/>
              </a:solidFill>
            </a:endParaRPr>
          </a:p>
        </p:txBody>
      </p:sp>
      <p:sp>
        <p:nvSpPr>
          <p:cNvPr id="5" name="Slide Number Placeholder 4"/>
          <p:cNvSpPr>
            <a:spLocks noGrp="1"/>
          </p:cNvSpPr>
          <p:nvPr>
            <p:ph type="sldNum" sz="quarter" idx="12"/>
          </p:nvPr>
        </p:nvSpPr>
        <p:spPr/>
        <p:txBody>
          <a:bodyPr/>
          <a:lstStyle>
            <a:lvl1pPr>
              <a:defRPr/>
            </a:lvl1pPr>
          </a:lstStyle>
          <a:p>
            <a:fld id="{F20CF017-D65A-46E9-B7D2-80E6C8E6CA5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00702C8E-0BF7-40DE-8882-74027CF145BE}"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B473C123-E1C2-4D49-ACD2-E5F4B9AE4A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F70C6A3E-CB10-4958-B101-A1A940C8BD2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7FE02A-10EC-4AC6-B197-0C9535627C72}" type="slidenum">
              <a:rPr lang="en-US"/>
              <a:pPr/>
              <a:t>‹#›</a:t>
            </a:fld>
            <a:endParaRPr lang="en-US"/>
          </a:p>
        </p:txBody>
      </p:sp>
    </p:spTree>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28711FD4-079C-408D-A1BD-C934C2B9EA0C}"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3458" name="Rectangle 2"/>
          <p:cNvSpPr>
            <a:spLocks noChangeArrowheads="1"/>
          </p:cNvSpPr>
          <p:nvPr/>
        </p:nvSpPr>
        <p:spPr bwMode="auto">
          <a:xfrm>
            <a:off x="0" y="0"/>
            <a:ext cx="5143500" cy="6858000"/>
          </a:xfrm>
          <a:prstGeom prst="rect">
            <a:avLst/>
          </a:prstGeom>
          <a:solidFill>
            <a:schemeClr val="accent1"/>
          </a:solidFill>
          <a:ln w="9525">
            <a:noFill/>
            <a:miter lim="800000"/>
            <a:headEnd/>
            <a:tailEnd/>
          </a:ln>
          <a:effectLst/>
        </p:spPr>
        <p:txBody>
          <a:bodyPr wrap="none" anchor="ctr"/>
          <a:lstStyle/>
          <a:p>
            <a:pPr algn="ctr"/>
            <a:endParaRPr kumimoji="1" lang="en-US">
              <a:solidFill>
                <a:srgbClr val="000000"/>
              </a:solidFill>
            </a:endParaRPr>
          </a:p>
        </p:txBody>
      </p:sp>
      <p:sp>
        <p:nvSpPr>
          <p:cNvPr id="403459" name="AutoShape 3"/>
          <p:cNvSpPr>
            <a:spLocks noChangeArrowheads="1"/>
          </p:cNvSpPr>
          <p:nvPr/>
        </p:nvSpPr>
        <p:spPr bwMode="auto">
          <a:xfrm>
            <a:off x="771525" y="990600"/>
            <a:ext cx="5829300" cy="1905000"/>
          </a:xfrm>
          <a:prstGeom prst="roundRect">
            <a:avLst>
              <a:gd name="adj" fmla="val 50000"/>
            </a:avLst>
          </a:prstGeom>
          <a:solidFill>
            <a:schemeClr val="bg1"/>
          </a:solidFill>
          <a:ln w="9525">
            <a:noFill/>
            <a:round/>
            <a:headEnd/>
            <a:tailEnd/>
          </a:ln>
          <a:effectLst/>
        </p:spPr>
        <p:txBody>
          <a:bodyPr wrap="none" anchor="ctr"/>
          <a:lstStyle/>
          <a:p>
            <a:pPr algn="ctr"/>
            <a:endParaRPr kumimoji="1" lang="en-US">
              <a:solidFill>
                <a:srgbClr val="000000"/>
              </a:solidFill>
            </a:endParaRPr>
          </a:p>
        </p:txBody>
      </p:sp>
      <p:sp>
        <p:nvSpPr>
          <p:cNvPr id="403460" name="Rectangle 4"/>
          <p:cNvSpPr>
            <a:spLocks noGrp="1" noChangeArrowheads="1"/>
          </p:cNvSpPr>
          <p:nvPr>
            <p:ph type="subTitle" idx="1"/>
          </p:nvPr>
        </p:nvSpPr>
        <p:spPr>
          <a:xfrm>
            <a:off x="5257800" y="2927350"/>
            <a:ext cx="4114800" cy="1822450"/>
          </a:xfrm>
        </p:spPr>
        <p:txBody>
          <a:bodyPr anchor="b"/>
          <a:lstStyle>
            <a:lvl1pPr marL="0" indent="0">
              <a:buFont typeface="Wingdings" pitchFamily="2" charset="2"/>
              <a:buNone/>
              <a:defRPr>
                <a:solidFill>
                  <a:schemeClr val="tx2"/>
                </a:solidFill>
              </a:defRPr>
            </a:lvl1pPr>
          </a:lstStyle>
          <a:p>
            <a:r>
              <a:rPr lang="en-US"/>
              <a:t>Click to edit Master subtitle style</a:t>
            </a:r>
          </a:p>
        </p:txBody>
      </p:sp>
      <p:grpSp>
        <p:nvGrpSpPr>
          <p:cNvPr id="2" name="Group 5"/>
          <p:cNvGrpSpPr>
            <a:grpSpLocks/>
          </p:cNvGrpSpPr>
          <p:nvPr/>
        </p:nvGrpSpPr>
        <p:grpSpPr bwMode="auto">
          <a:xfrm>
            <a:off x="4086225" y="4889500"/>
            <a:ext cx="5486400" cy="319088"/>
            <a:chOff x="2288" y="3080"/>
            <a:chExt cx="3072" cy="201"/>
          </a:xfrm>
        </p:grpSpPr>
        <p:sp>
          <p:nvSpPr>
            <p:cNvPr id="403462" name="AutoShape 6"/>
            <p:cNvSpPr>
              <a:spLocks noChangeArrowheads="1"/>
            </p:cNvSpPr>
            <p:nvPr/>
          </p:nvSpPr>
          <p:spPr bwMode="auto">
            <a:xfrm flipH="1">
              <a:off x="2288" y="3080"/>
              <a:ext cx="2914" cy="200"/>
            </a:xfrm>
            <a:prstGeom prst="roundRect">
              <a:avLst>
                <a:gd name="adj" fmla="val 0"/>
              </a:avLst>
            </a:prstGeom>
            <a:solidFill>
              <a:schemeClr val="bg2"/>
            </a:solidFill>
            <a:ln w="9525">
              <a:noFill/>
              <a:round/>
              <a:headEnd/>
              <a:tailEnd/>
            </a:ln>
            <a:effectLst/>
          </p:spPr>
          <p:txBody>
            <a:bodyPr wrap="none" anchor="ctr"/>
            <a:lstStyle/>
            <a:p>
              <a:endParaRPr lang="en-US">
                <a:solidFill>
                  <a:srgbClr val="000000"/>
                </a:solidFill>
              </a:endParaRPr>
            </a:p>
          </p:txBody>
        </p:sp>
        <p:sp>
          <p:nvSpPr>
            <p:cNvPr id="403463" name="AutoShape 7"/>
            <p:cNvSpPr>
              <a:spLocks noChangeArrowheads="1"/>
            </p:cNvSpPr>
            <p:nvPr/>
          </p:nvSpPr>
          <p:spPr bwMode="auto">
            <a:xfrm>
              <a:off x="5196" y="3080"/>
              <a:ext cx="164" cy="201"/>
            </a:xfrm>
            <a:prstGeom prst="flowChartDelay">
              <a:avLst/>
            </a:prstGeom>
            <a:solidFill>
              <a:schemeClr val="bg2"/>
            </a:solidFill>
            <a:ln w="9525">
              <a:noFill/>
              <a:miter lim="800000"/>
              <a:headEnd/>
              <a:tailEnd/>
            </a:ln>
            <a:effectLst/>
          </p:spPr>
          <p:txBody>
            <a:bodyPr wrap="none" anchor="ctr"/>
            <a:lstStyle/>
            <a:p>
              <a:endParaRPr lang="en-US">
                <a:solidFill>
                  <a:srgbClr val="000000"/>
                </a:solidFill>
              </a:endParaRPr>
            </a:p>
          </p:txBody>
        </p:sp>
      </p:grpSp>
      <p:sp>
        <p:nvSpPr>
          <p:cNvPr id="403464" name="Rectangle 8"/>
          <p:cNvSpPr>
            <a:spLocks noGrp="1" noChangeArrowheads="1"/>
          </p:cNvSpPr>
          <p:nvPr>
            <p:ph type="dt" sz="quarter" idx="2"/>
          </p:nvPr>
        </p:nvSpPr>
        <p:spPr>
          <a:xfrm>
            <a:off x="3000375" y="6553200"/>
            <a:ext cx="2143125" cy="304800"/>
          </a:xfrm>
        </p:spPr>
        <p:txBody>
          <a:bodyPr/>
          <a:lstStyle>
            <a:lvl1pPr>
              <a:defRPr>
                <a:solidFill>
                  <a:schemeClr val="bg1"/>
                </a:solidFill>
              </a:defRPr>
            </a:lvl1pPr>
          </a:lstStyle>
          <a:p>
            <a:endParaRPr lang="en-US">
              <a:solidFill>
                <a:srgbClr val="FFFFFF"/>
              </a:solidFill>
            </a:endParaRPr>
          </a:p>
        </p:txBody>
      </p:sp>
      <p:sp>
        <p:nvSpPr>
          <p:cNvPr id="403465" name="Rectangle 9"/>
          <p:cNvSpPr>
            <a:spLocks noGrp="1" noChangeArrowheads="1"/>
          </p:cNvSpPr>
          <p:nvPr>
            <p:ph type="ftr" sz="quarter" idx="3"/>
          </p:nvPr>
        </p:nvSpPr>
        <p:spPr>
          <a:xfrm>
            <a:off x="5845175" y="6553200"/>
            <a:ext cx="3689350" cy="304800"/>
          </a:xfrm>
        </p:spPr>
        <p:txBody>
          <a:bodyPr/>
          <a:lstStyle>
            <a:lvl1pPr algn="r">
              <a:defRPr/>
            </a:lvl1pPr>
          </a:lstStyle>
          <a:p>
            <a:endParaRPr lang="en-US">
              <a:solidFill>
                <a:srgbClr val="000000"/>
              </a:solidFill>
            </a:endParaRPr>
          </a:p>
        </p:txBody>
      </p:sp>
      <p:sp>
        <p:nvSpPr>
          <p:cNvPr id="403466" name="Rectangle 10"/>
          <p:cNvSpPr>
            <a:spLocks noGrp="1" noChangeArrowheads="1"/>
          </p:cNvSpPr>
          <p:nvPr>
            <p:ph type="sldNum" sz="quarter" idx="4"/>
          </p:nvPr>
        </p:nvSpPr>
        <p:spPr>
          <a:xfrm>
            <a:off x="11113" y="6359525"/>
            <a:ext cx="660400" cy="488950"/>
          </a:xfrm>
        </p:spPr>
        <p:txBody>
          <a:bodyPr anchorCtr="0"/>
          <a:lstStyle>
            <a:lvl1pPr>
              <a:defRPr/>
            </a:lvl1pPr>
          </a:lstStyle>
          <a:p>
            <a:fld id="{E4D4AE04-6A91-4860-9C73-8C76BBCFC0D4}" type="slidenum">
              <a:rPr lang="en-US">
                <a:solidFill>
                  <a:srgbClr val="FFFFFF"/>
                </a:solidFill>
              </a:rPr>
              <a:pPr/>
              <a:t>‹#›</a:t>
            </a:fld>
            <a:endParaRPr lang="en-US">
              <a:solidFill>
                <a:srgbClr val="FFFFFF"/>
              </a:solidFill>
            </a:endParaRPr>
          </a:p>
        </p:txBody>
      </p:sp>
      <p:sp>
        <p:nvSpPr>
          <p:cNvPr id="403467" name="Rectangle 11"/>
          <p:cNvSpPr>
            <a:spLocks noGrp="1" noChangeArrowheads="1"/>
          </p:cNvSpPr>
          <p:nvPr>
            <p:ph type="ctrTitle" sz="quarter"/>
          </p:nvPr>
        </p:nvSpPr>
        <p:spPr bwMode="auto">
          <a:xfrm>
            <a:off x="1054100" y="1425575"/>
            <a:ext cx="874395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a:defRPr>
                <a:solidFill>
                  <a:schemeClr val="tx1"/>
                </a:solidFill>
              </a:defRPr>
            </a:lvl1pPr>
          </a:lstStyle>
          <a:p>
            <a:r>
              <a:rPr lang="en-US"/>
              <a:t>Click to edit Master title style</a:t>
            </a: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466E0AD-5583-4E80-BDFC-7FDA02B00430}"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28702" y="1066800"/>
            <a:ext cx="4424363"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05463" y="1066800"/>
            <a:ext cx="4424362"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88D2080-B411-46DE-9071-C595B07FDFC9}"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5D49D96-229D-45DF-A113-DC776E217A24}"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F9D3062-1F1E-4832-BB4B-302BA41FF67A}"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4294D43-E4E3-40B3-8341-CA62906E8E9C}"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AC9B045-88E2-43F8-A1A3-F05CB0FAE283}"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56DF96B-C468-41F1-AB32-22923C31630B}"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8753256-4F5A-4520-B3F4-9A5AF805F8B7}" type="slidenum">
              <a:rPr lang="en-US"/>
              <a:pPr/>
              <a:t>‹#›</a:t>
            </a:fld>
            <a:endParaRPr lang="en-US"/>
          </a:p>
        </p:txBody>
      </p:sp>
    </p:spTree>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4A46F69-8137-4D41-AA47-9CD4E8584829}"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750" y="274638"/>
            <a:ext cx="2378075" cy="58213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1" y="274638"/>
            <a:ext cx="69850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C6890E-7729-4997-BAB5-4833E2FEB39E}"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28702" y="1066800"/>
            <a:ext cx="4424363"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05463" y="1066800"/>
            <a:ext cx="4424362"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7886700" y="6553200"/>
            <a:ext cx="2143125" cy="3048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303588" y="6529388"/>
            <a:ext cx="3257550" cy="3048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95250" y="6343650"/>
            <a:ext cx="660400" cy="488950"/>
          </a:xfrm>
        </p:spPr>
        <p:txBody>
          <a:bodyPr/>
          <a:lstStyle>
            <a:lvl1pPr>
              <a:defRPr/>
            </a:lvl1pPr>
          </a:lstStyle>
          <a:p>
            <a:fld id="{F3FE3C38-D5E9-4E36-B39A-DDDBE72ACA85}"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3458" name="Rectangle 2"/>
          <p:cNvSpPr>
            <a:spLocks noChangeArrowheads="1"/>
          </p:cNvSpPr>
          <p:nvPr/>
        </p:nvSpPr>
        <p:spPr bwMode="auto">
          <a:xfrm>
            <a:off x="0" y="0"/>
            <a:ext cx="5143500" cy="6858000"/>
          </a:xfrm>
          <a:prstGeom prst="rect">
            <a:avLst/>
          </a:prstGeom>
          <a:solidFill>
            <a:schemeClr val="accent1"/>
          </a:solidFill>
          <a:ln w="9525">
            <a:noFill/>
            <a:miter lim="800000"/>
            <a:headEnd/>
            <a:tailEnd/>
          </a:ln>
          <a:effectLst/>
        </p:spPr>
        <p:txBody>
          <a:bodyPr wrap="none" anchor="ctr"/>
          <a:lstStyle/>
          <a:p>
            <a:pPr algn="ctr"/>
            <a:endParaRPr kumimoji="1" lang="en-US">
              <a:solidFill>
                <a:srgbClr val="000000"/>
              </a:solidFill>
            </a:endParaRPr>
          </a:p>
        </p:txBody>
      </p:sp>
      <p:sp>
        <p:nvSpPr>
          <p:cNvPr id="403459" name="AutoShape 3"/>
          <p:cNvSpPr>
            <a:spLocks noChangeArrowheads="1"/>
          </p:cNvSpPr>
          <p:nvPr/>
        </p:nvSpPr>
        <p:spPr bwMode="auto">
          <a:xfrm>
            <a:off x="771525" y="990600"/>
            <a:ext cx="5829300" cy="1905000"/>
          </a:xfrm>
          <a:prstGeom prst="roundRect">
            <a:avLst>
              <a:gd name="adj" fmla="val 50000"/>
            </a:avLst>
          </a:prstGeom>
          <a:solidFill>
            <a:schemeClr val="bg1"/>
          </a:solidFill>
          <a:ln w="9525">
            <a:noFill/>
            <a:round/>
            <a:headEnd/>
            <a:tailEnd/>
          </a:ln>
          <a:effectLst/>
        </p:spPr>
        <p:txBody>
          <a:bodyPr wrap="none" anchor="ctr"/>
          <a:lstStyle/>
          <a:p>
            <a:pPr algn="ctr"/>
            <a:endParaRPr kumimoji="1" lang="en-US">
              <a:solidFill>
                <a:srgbClr val="000000"/>
              </a:solidFill>
            </a:endParaRPr>
          </a:p>
        </p:txBody>
      </p:sp>
      <p:sp>
        <p:nvSpPr>
          <p:cNvPr id="403460" name="Rectangle 4"/>
          <p:cNvSpPr>
            <a:spLocks noGrp="1" noChangeArrowheads="1"/>
          </p:cNvSpPr>
          <p:nvPr>
            <p:ph type="subTitle" idx="1"/>
          </p:nvPr>
        </p:nvSpPr>
        <p:spPr>
          <a:xfrm>
            <a:off x="5257800" y="2927350"/>
            <a:ext cx="4114800" cy="1822450"/>
          </a:xfrm>
        </p:spPr>
        <p:txBody>
          <a:bodyPr anchor="b"/>
          <a:lstStyle>
            <a:lvl1pPr marL="0" indent="0">
              <a:buFont typeface="Wingdings" pitchFamily="2" charset="2"/>
              <a:buNone/>
              <a:defRPr>
                <a:solidFill>
                  <a:schemeClr val="tx2"/>
                </a:solidFill>
              </a:defRPr>
            </a:lvl1pPr>
          </a:lstStyle>
          <a:p>
            <a:r>
              <a:rPr lang="en-US"/>
              <a:t>Click to edit Master subtitle style</a:t>
            </a:r>
          </a:p>
        </p:txBody>
      </p:sp>
      <p:grpSp>
        <p:nvGrpSpPr>
          <p:cNvPr id="2" name="Group 5"/>
          <p:cNvGrpSpPr>
            <a:grpSpLocks/>
          </p:cNvGrpSpPr>
          <p:nvPr/>
        </p:nvGrpSpPr>
        <p:grpSpPr bwMode="auto">
          <a:xfrm>
            <a:off x="4086225" y="4889500"/>
            <a:ext cx="5486400" cy="319088"/>
            <a:chOff x="2288" y="3080"/>
            <a:chExt cx="3072" cy="201"/>
          </a:xfrm>
        </p:grpSpPr>
        <p:sp>
          <p:nvSpPr>
            <p:cNvPr id="403462" name="AutoShape 6"/>
            <p:cNvSpPr>
              <a:spLocks noChangeArrowheads="1"/>
            </p:cNvSpPr>
            <p:nvPr/>
          </p:nvSpPr>
          <p:spPr bwMode="auto">
            <a:xfrm flipH="1">
              <a:off x="2288" y="3080"/>
              <a:ext cx="2914" cy="200"/>
            </a:xfrm>
            <a:prstGeom prst="roundRect">
              <a:avLst>
                <a:gd name="adj" fmla="val 0"/>
              </a:avLst>
            </a:prstGeom>
            <a:solidFill>
              <a:schemeClr val="bg2"/>
            </a:solidFill>
            <a:ln w="9525">
              <a:noFill/>
              <a:round/>
              <a:headEnd/>
              <a:tailEnd/>
            </a:ln>
            <a:effectLst/>
          </p:spPr>
          <p:txBody>
            <a:bodyPr wrap="none" anchor="ctr"/>
            <a:lstStyle/>
            <a:p>
              <a:endParaRPr lang="en-US">
                <a:solidFill>
                  <a:srgbClr val="000000"/>
                </a:solidFill>
              </a:endParaRPr>
            </a:p>
          </p:txBody>
        </p:sp>
        <p:sp>
          <p:nvSpPr>
            <p:cNvPr id="403463" name="AutoShape 7"/>
            <p:cNvSpPr>
              <a:spLocks noChangeArrowheads="1"/>
            </p:cNvSpPr>
            <p:nvPr/>
          </p:nvSpPr>
          <p:spPr bwMode="auto">
            <a:xfrm>
              <a:off x="5196" y="3080"/>
              <a:ext cx="164" cy="201"/>
            </a:xfrm>
            <a:prstGeom prst="flowChartDelay">
              <a:avLst/>
            </a:prstGeom>
            <a:solidFill>
              <a:schemeClr val="bg2"/>
            </a:solidFill>
            <a:ln w="9525">
              <a:noFill/>
              <a:miter lim="800000"/>
              <a:headEnd/>
              <a:tailEnd/>
            </a:ln>
            <a:effectLst/>
          </p:spPr>
          <p:txBody>
            <a:bodyPr wrap="none" anchor="ctr"/>
            <a:lstStyle/>
            <a:p>
              <a:endParaRPr lang="en-US">
                <a:solidFill>
                  <a:srgbClr val="000000"/>
                </a:solidFill>
              </a:endParaRPr>
            </a:p>
          </p:txBody>
        </p:sp>
      </p:grpSp>
      <p:sp>
        <p:nvSpPr>
          <p:cNvPr id="403464" name="Rectangle 8"/>
          <p:cNvSpPr>
            <a:spLocks noGrp="1" noChangeArrowheads="1"/>
          </p:cNvSpPr>
          <p:nvPr>
            <p:ph type="dt" sz="quarter" idx="2"/>
          </p:nvPr>
        </p:nvSpPr>
        <p:spPr>
          <a:xfrm>
            <a:off x="3000375" y="6553200"/>
            <a:ext cx="2143125" cy="304800"/>
          </a:xfrm>
        </p:spPr>
        <p:txBody>
          <a:bodyPr/>
          <a:lstStyle>
            <a:lvl1pPr>
              <a:defRPr>
                <a:solidFill>
                  <a:schemeClr val="bg1"/>
                </a:solidFill>
              </a:defRPr>
            </a:lvl1pPr>
          </a:lstStyle>
          <a:p>
            <a:endParaRPr lang="en-US">
              <a:solidFill>
                <a:srgbClr val="FFFFFF"/>
              </a:solidFill>
            </a:endParaRPr>
          </a:p>
        </p:txBody>
      </p:sp>
      <p:sp>
        <p:nvSpPr>
          <p:cNvPr id="403465" name="Rectangle 9"/>
          <p:cNvSpPr>
            <a:spLocks noGrp="1" noChangeArrowheads="1"/>
          </p:cNvSpPr>
          <p:nvPr>
            <p:ph type="ftr" sz="quarter" idx="3"/>
          </p:nvPr>
        </p:nvSpPr>
        <p:spPr>
          <a:xfrm>
            <a:off x="5845175" y="6553200"/>
            <a:ext cx="3689350" cy="304800"/>
          </a:xfrm>
        </p:spPr>
        <p:txBody>
          <a:bodyPr/>
          <a:lstStyle>
            <a:lvl1pPr algn="r">
              <a:defRPr/>
            </a:lvl1pPr>
          </a:lstStyle>
          <a:p>
            <a:endParaRPr lang="en-US">
              <a:solidFill>
                <a:srgbClr val="000000"/>
              </a:solidFill>
            </a:endParaRPr>
          </a:p>
        </p:txBody>
      </p:sp>
      <p:sp>
        <p:nvSpPr>
          <p:cNvPr id="403466" name="Rectangle 10"/>
          <p:cNvSpPr>
            <a:spLocks noGrp="1" noChangeArrowheads="1"/>
          </p:cNvSpPr>
          <p:nvPr>
            <p:ph type="sldNum" sz="quarter" idx="4"/>
          </p:nvPr>
        </p:nvSpPr>
        <p:spPr>
          <a:xfrm>
            <a:off x="11113" y="6359525"/>
            <a:ext cx="660400" cy="488950"/>
          </a:xfrm>
        </p:spPr>
        <p:txBody>
          <a:bodyPr anchorCtr="0"/>
          <a:lstStyle>
            <a:lvl1pPr>
              <a:defRPr/>
            </a:lvl1pPr>
          </a:lstStyle>
          <a:p>
            <a:fld id="{E4D4AE04-6A91-4860-9C73-8C76BBCFC0D4}" type="slidenum">
              <a:rPr lang="en-US">
                <a:solidFill>
                  <a:srgbClr val="FFFFFF"/>
                </a:solidFill>
              </a:rPr>
              <a:pPr/>
              <a:t>‹#›</a:t>
            </a:fld>
            <a:endParaRPr lang="en-US">
              <a:solidFill>
                <a:srgbClr val="FFFFFF"/>
              </a:solidFill>
            </a:endParaRPr>
          </a:p>
        </p:txBody>
      </p:sp>
      <p:sp>
        <p:nvSpPr>
          <p:cNvPr id="403467" name="Rectangle 11"/>
          <p:cNvSpPr>
            <a:spLocks noGrp="1" noChangeArrowheads="1"/>
          </p:cNvSpPr>
          <p:nvPr>
            <p:ph type="ctrTitle" sz="quarter"/>
          </p:nvPr>
        </p:nvSpPr>
        <p:spPr bwMode="auto">
          <a:xfrm>
            <a:off x="1054100" y="1425575"/>
            <a:ext cx="874395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a:defRPr>
                <a:solidFill>
                  <a:schemeClr val="tx1"/>
                </a:solidFill>
              </a:defRPr>
            </a:lvl1pPr>
          </a:lstStyle>
          <a:p>
            <a:r>
              <a:rPr lang="en-US"/>
              <a:t>Click to edit Master title style</a:t>
            </a: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466E0AD-5583-4E80-BDFC-7FDA02B00430}"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28702" y="1066800"/>
            <a:ext cx="4424363"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05463" y="1066800"/>
            <a:ext cx="4424362"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88D2080-B411-46DE-9071-C595B07FDFC9}"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5D49D96-229D-45DF-A113-DC776E217A24}"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F9D3062-1F1E-4832-BB4B-302BA41FF67A}"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4294D43-E4E3-40B3-8341-CA62906E8E9C}"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1"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27"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3EA7109-2187-4A2F-8DE5-335867545C54}" type="slidenum">
              <a:rPr lang="en-US"/>
              <a:pPr/>
              <a:t>‹#›</a:t>
            </a:fld>
            <a:endParaRPr lang="en-US"/>
          </a:p>
        </p:txBody>
      </p:sp>
    </p:spTree>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AC9B045-88E2-43F8-A1A3-F05CB0FAE283}"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56DF96B-C468-41F1-AB32-22923C31630B}"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4A46F69-8137-4D41-AA47-9CD4E8584829}"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750" y="274638"/>
            <a:ext cx="2378075" cy="58213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1" y="274638"/>
            <a:ext cx="69850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C6890E-7729-4997-BAB5-4833E2FEB39E}"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28702" y="1066800"/>
            <a:ext cx="4424363"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05463" y="1066800"/>
            <a:ext cx="4424362"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7886700" y="6553200"/>
            <a:ext cx="2143125" cy="3048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303588" y="6529388"/>
            <a:ext cx="3257550" cy="3048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95250" y="6343650"/>
            <a:ext cx="660400" cy="488950"/>
          </a:xfrm>
        </p:spPr>
        <p:txBody>
          <a:bodyPr/>
          <a:lstStyle>
            <a:lvl1pPr>
              <a:defRPr/>
            </a:lvl1pPr>
          </a:lstStyle>
          <a:p>
            <a:fld id="{F3FE3C38-D5E9-4E36-B39A-DDDBE72ACA85}"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6"/>
            <a:ext cx="874395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10F59E0-FFC2-472A-848E-3CB750C9A91F}" type="slidenum">
              <a:rPr lang="en-US"/>
              <a:pPr>
                <a:defRPr/>
              </a:pPr>
              <a:t>‹#›</a:t>
            </a:fld>
            <a:endParaRPr lang="en-US"/>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10F49BF-5909-4FCF-A065-758732CE3A68}" type="slidenum">
              <a:rPr lang="en-US"/>
              <a:pPr>
                <a:defRPr/>
              </a:pPr>
              <a:t>‹#›</a:t>
            </a:fld>
            <a:endParaRPr lang="en-US"/>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01"/>
            <a:ext cx="874395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D10B836-EE6B-456C-838E-DBC07C300355}" type="slidenum">
              <a:rPr lang="en-US"/>
              <a:pPr>
                <a:defRPr/>
              </a:pPr>
              <a:t>‹#›</a:t>
            </a:fld>
            <a:endParaRPr lang="en-US"/>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28700" y="1066800"/>
            <a:ext cx="4414838"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14987" y="1066800"/>
            <a:ext cx="4414838"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F0FE8208-616E-45AB-BDE9-8BED1A1F78AA}" type="slidenum">
              <a:rPr lang="en-US"/>
              <a:pPr>
                <a:defRPr/>
              </a:pPr>
              <a:t>‹#›</a:t>
            </a:fld>
            <a:endParaRPr lang="en-US"/>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5654"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5654"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590FCF52-8BF9-494D-A629-C5DF86E31A8C}"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7250AB72-9791-4319-A4E9-E1A8D293A5E7}" type="slidenum">
              <a:rPr lang="en-US"/>
              <a:pPr/>
              <a:t>‹#›</a:t>
            </a:fld>
            <a:endParaRPr lang="en-US"/>
          </a:p>
        </p:txBody>
      </p:sp>
    </p:spTree>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142E0F8D-BD0E-42B9-80C2-B0F288F42152}" type="slidenum">
              <a:rPr lang="en-US"/>
              <a:pPr>
                <a:defRPr/>
              </a:pPr>
              <a:t>‹#›</a:t>
            </a:fld>
            <a:endParaRPr lang="en-US"/>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9291E143-4BE0-49AB-B893-5B864457A7BF}" type="slidenum">
              <a:rPr lang="en-US"/>
              <a:pPr>
                <a:defRPr/>
              </a:pPr>
              <a:t>‹#›</a:t>
            </a:fld>
            <a:endParaRPr lang="en-US"/>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352"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1931" y="273051"/>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1" y="1435101"/>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C8D1EF8-9FA6-43AC-932F-17B2C98B1466}" type="slidenum">
              <a:rPr lang="en-US"/>
              <a:pPr>
                <a:defRPr/>
              </a:pPr>
              <a:t>‹#›</a:t>
            </a:fld>
            <a:endParaRPr lang="en-US"/>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46711D4-5C34-4FA6-8432-D8A7884DA607}" type="slidenum">
              <a:rPr lang="en-US"/>
              <a:pPr>
                <a:defRPr/>
              </a:pPr>
              <a:t>‹#›</a:t>
            </a:fld>
            <a:endParaRPr lang="en-US"/>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1C305C0-DF03-42EB-96A4-B5015E73ADB2}" type="slidenum">
              <a:rPr lang="en-US"/>
              <a:pPr>
                <a:defRPr/>
              </a:pPr>
              <a:t>‹#›</a:t>
            </a:fld>
            <a:endParaRPr lang="en-US"/>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0956" y="274638"/>
            <a:ext cx="2378869" cy="58213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514350" y="274638"/>
            <a:ext cx="6965156"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2EBF806-2CA4-4FFE-9A15-5087F53B7A5D}" type="slidenum">
              <a:rPr lang="en-US"/>
              <a:pPr>
                <a:defRPr/>
              </a:pPr>
              <a:t>‹#›</a:t>
            </a:fld>
            <a:endParaRPr lang="en-US"/>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879619"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879620" name="Rectangle 4"/>
          <p:cNvSpPr>
            <a:spLocks noGrp="1" noChangeArrowheads="1"/>
          </p:cNvSpPr>
          <p:nvPr>
            <p:ph type="dt" sz="half" idx="2"/>
          </p:nvPr>
        </p:nvSpPr>
        <p:spPr>
          <a:xfrm>
            <a:off x="800100" y="6229350"/>
            <a:ext cx="2171700" cy="514350"/>
          </a:xfrm>
        </p:spPr>
        <p:txBody>
          <a:bodyPr/>
          <a:lstStyle>
            <a:lvl1pPr>
              <a:defRPr>
                <a:solidFill>
                  <a:srgbClr val="5E574E"/>
                </a:solidFill>
              </a:defRPr>
            </a:lvl1pPr>
          </a:lstStyle>
          <a:p>
            <a:endParaRPr lang="en-US"/>
          </a:p>
        </p:txBody>
      </p:sp>
      <p:sp>
        <p:nvSpPr>
          <p:cNvPr id="879621" name="Rectangle 5"/>
          <p:cNvSpPr>
            <a:spLocks noGrp="1" noChangeArrowheads="1"/>
          </p:cNvSpPr>
          <p:nvPr>
            <p:ph type="ftr" sz="quarter" idx="3"/>
          </p:nvPr>
        </p:nvSpPr>
        <p:spPr>
          <a:xfrm>
            <a:off x="3543300" y="6229350"/>
            <a:ext cx="3200400" cy="514350"/>
          </a:xfrm>
        </p:spPr>
        <p:txBody>
          <a:bodyPr/>
          <a:lstStyle>
            <a:lvl1pPr>
              <a:defRPr>
                <a:solidFill>
                  <a:srgbClr val="5E574E"/>
                </a:solidFill>
              </a:defRPr>
            </a:lvl1pPr>
          </a:lstStyle>
          <a:p>
            <a:endParaRPr lang="en-US"/>
          </a:p>
        </p:txBody>
      </p:sp>
      <p:sp>
        <p:nvSpPr>
          <p:cNvPr id="879622" name="Rectangle 6"/>
          <p:cNvSpPr>
            <a:spLocks noGrp="1" noChangeArrowheads="1"/>
          </p:cNvSpPr>
          <p:nvPr>
            <p:ph type="sldNum" sz="quarter" idx="4"/>
          </p:nvPr>
        </p:nvSpPr>
        <p:spPr>
          <a:xfrm>
            <a:off x="7429500" y="6229350"/>
            <a:ext cx="2057400" cy="514350"/>
          </a:xfrm>
        </p:spPr>
        <p:txBody>
          <a:bodyPr/>
          <a:lstStyle>
            <a:lvl1pPr>
              <a:defRPr>
                <a:solidFill>
                  <a:srgbClr val="5E574E"/>
                </a:solidFill>
              </a:defRPr>
            </a:lvl1pPr>
          </a:lstStyle>
          <a:p>
            <a:fld id="{1B57C9F5-1A37-4B95-BA90-A4C3A00AC384}" type="slidenum">
              <a:rPr lang="en-US"/>
              <a:pPr/>
              <a:t>‹#›</a:t>
            </a:fld>
            <a:endParaRPr lang="en-US"/>
          </a:p>
        </p:txBody>
      </p:sp>
      <p:pic>
        <p:nvPicPr>
          <p:cNvPr id="879623"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2"/>
            <a:ext cx="9258300" cy="384175"/>
          </a:xfrm>
          <a:prstGeom prst="rect">
            <a:avLst/>
          </a:prstGeom>
          <a:noFill/>
          <a:ln w="9525">
            <a:noFill/>
            <a:miter lim="800000"/>
            <a:headEnd/>
            <a:tailEnd/>
          </a:ln>
        </p:spPr>
      </p:pic>
    </p:spTree>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E67FE02A-10EC-4AC6-B197-0C9535627C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88753256-4F5A-4520-B3F4-9A5AF805F8B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1"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27"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13EA7109-2187-4A2F-8DE5-335867545C54}"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20CF017-D65A-46E9-B7D2-80E6C8E6CA5F}" type="slidenum">
              <a:rPr lang="en-US"/>
              <a:pPr/>
              <a:t>‹#›</a:t>
            </a:fld>
            <a:endParaRPr lang="en-US"/>
          </a:p>
        </p:txBody>
      </p:sp>
    </p:spTree>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5E574E"/>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5E574E"/>
              </a:solidFill>
            </a:endParaRPr>
          </a:p>
        </p:txBody>
      </p:sp>
      <p:sp>
        <p:nvSpPr>
          <p:cNvPr id="9" name="Slide Number Placeholder 8"/>
          <p:cNvSpPr>
            <a:spLocks noGrp="1"/>
          </p:cNvSpPr>
          <p:nvPr>
            <p:ph type="sldNum" sz="quarter" idx="12"/>
          </p:nvPr>
        </p:nvSpPr>
        <p:spPr/>
        <p:txBody>
          <a:bodyPr/>
          <a:lstStyle>
            <a:lvl1pPr>
              <a:defRPr/>
            </a:lvl1pPr>
          </a:lstStyle>
          <a:p>
            <a:fld id="{7250AB72-9791-4319-A4E9-E1A8D293A5E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5E574E"/>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5E574E"/>
              </a:solidFill>
            </a:endParaRPr>
          </a:p>
        </p:txBody>
      </p:sp>
      <p:sp>
        <p:nvSpPr>
          <p:cNvPr id="5" name="Slide Number Placeholder 4"/>
          <p:cNvSpPr>
            <a:spLocks noGrp="1"/>
          </p:cNvSpPr>
          <p:nvPr>
            <p:ph type="sldNum" sz="quarter" idx="12"/>
          </p:nvPr>
        </p:nvSpPr>
        <p:spPr/>
        <p:txBody>
          <a:bodyPr/>
          <a:lstStyle>
            <a:lvl1pPr>
              <a:defRPr/>
            </a:lvl1pPr>
          </a:lstStyle>
          <a:p>
            <a:fld id="{F20CF017-D65A-46E9-B7D2-80E6C8E6CA5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00702C8E-0BF7-40DE-8882-74027CF145BE}"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B473C123-E1C2-4D49-ACD2-E5F4B9AE4A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F70C6A3E-CB10-4958-B101-A1A940C8BD2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28711FD4-079C-408D-A1BD-C934C2B9EA0C}"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879619"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879620" name="Rectangle 4"/>
          <p:cNvSpPr>
            <a:spLocks noGrp="1" noChangeArrowheads="1"/>
          </p:cNvSpPr>
          <p:nvPr>
            <p:ph type="dt" sz="half" idx="2"/>
          </p:nvPr>
        </p:nvSpPr>
        <p:spPr>
          <a:xfrm>
            <a:off x="800100" y="6229350"/>
            <a:ext cx="2171700" cy="514350"/>
          </a:xfrm>
        </p:spPr>
        <p:txBody>
          <a:bodyPr/>
          <a:lstStyle>
            <a:lvl1pPr>
              <a:defRPr>
                <a:solidFill>
                  <a:srgbClr val="5E574E"/>
                </a:solidFill>
              </a:defRPr>
            </a:lvl1pPr>
          </a:lstStyle>
          <a:p>
            <a:endParaRPr lang="en-US"/>
          </a:p>
        </p:txBody>
      </p:sp>
      <p:sp>
        <p:nvSpPr>
          <p:cNvPr id="879621" name="Rectangle 5"/>
          <p:cNvSpPr>
            <a:spLocks noGrp="1" noChangeArrowheads="1"/>
          </p:cNvSpPr>
          <p:nvPr>
            <p:ph type="ftr" sz="quarter" idx="3"/>
          </p:nvPr>
        </p:nvSpPr>
        <p:spPr>
          <a:xfrm>
            <a:off x="3543300" y="6229350"/>
            <a:ext cx="3200400" cy="514350"/>
          </a:xfrm>
        </p:spPr>
        <p:txBody>
          <a:bodyPr/>
          <a:lstStyle>
            <a:lvl1pPr>
              <a:defRPr>
                <a:solidFill>
                  <a:srgbClr val="5E574E"/>
                </a:solidFill>
              </a:defRPr>
            </a:lvl1pPr>
          </a:lstStyle>
          <a:p>
            <a:endParaRPr lang="en-US"/>
          </a:p>
        </p:txBody>
      </p:sp>
      <p:sp>
        <p:nvSpPr>
          <p:cNvPr id="879622" name="Rectangle 6"/>
          <p:cNvSpPr>
            <a:spLocks noGrp="1" noChangeArrowheads="1"/>
          </p:cNvSpPr>
          <p:nvPr>
            <p:ph type="sldNum" sz="quarter" idx="4"/>
          </p:nvPr>
        </p:nvSpPr>
        <p:spPr>
          <a:xfrm>
            <a:off x="7429500" y="6229350"/>
            <a:ext cx="2057400" cy="514350"/>
          </a:xfrm>
        </p:spPr>
        <p:txBody>
          <a:bodyPr/>
          <a:lstStyle>
            <a:lvl1pPr>
              <a:defRPr>
                <a:solidFill>
                  <a:srgbClr val="5E574E"/>
                </a:solidFill>
              </a:defRPr>
            </a:lvl1pPr>
          </a:lstStyle>
          <a:p>
            <a:fld id="{1B57C9F5-1A37-4B95-BA90-A4C3A00AC384}" type="slidenum">
              <a:rPr lang="en-US"/>
              <a:pPr/>
              <a:t>‹#›</a:t>
            </a:fld>
            <a:endParaRPr lang="en-US"/>
          </a:p>
        </p:txBody>
      </p:sp>
      <p:pic>
        <p:nvPicPr>
          <p:cNvPr id="879623"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2"/>
            <a:ext cx="9258300" cy="384175"/>
          </a:xfrm>
          <a:prstGeom prst="rect">
            <a:avLst/>
          </a:prstGeom>
          <a:noFill/>
          <a:ln w="9525">
            <a:noFill/>
            <a:miter lim="800000"/>
            <a:headEnd/>
            <a:tailEnd/>
          </a:ln>
        </p:spPr>
      </p:pic>
    </p:spTree>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E67FE02A-10EC-4AC6-B197-0C9535627C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88753256-4F5A-4520-B3F4-9A5AF805F8B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466E0AD-5583-4E80-BDFC-7FDA02B00430}"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1"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27"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13EA7109-2187-4A2F-8DE5-335867545C54}"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5E574E"/>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5E574E"/>
              </a:solidFill>
            </a:endParaRPr>
          </a:p>
        </p:txBody>
      </p:sp>
      <p:sp>
        <p:nvSpPr>
          <p:cNvPr id="9" name="Slide Number Placeholder 8"/>
          <p:cNvSpPr>
            <a:spLocks noGrp="1"/>
          </p:cNvSpPr>
          <p:nvPr>
            <p:ph type="sldNum" sz="quarter" idx="12"/>
          </p:nvPr>
        </p:nvSpPr>
        <p:spPr/>
        <p:txBody>
          <a:bodyPr/>
          <a:lstStyle>
            <a:lvl1pPr>
              <a:defRPr/>
            </a:lvl1pPr>
          </a:lstStyle>
          <a:p>
            <a:fld id="{7250AB72-9791-4319-A4E9-E1A8D293A5E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5E574E"/>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5E574E"/>
              </a:solidFill>
            </a:endParaRPr>
          </a:p>
        </p:txBody>
      </p:sp>
      <p:sp>
        <p:nvSpPr>
          <p:cNvPr id="5" name="Slide Number Placeholder 4"/>
          <p:cNvSpPr>
            <a:spLocks noGrp="1"/>
          </p:cNvSpPr>
          <p:nvPr>
            <p:ph type="sldNum" sz="quarter" idx="12"/>
          </p:nvPr>
        </p:nvSpPr>
        <p:spPr/>
        <p:txBody>
          <a:bodyPr/>
          <a:lstStyle>
            <a:lvl1pPr>
              <a:defRPr/>
            </a:lvl1pPr>
          </a:lstStyle>
          <a:p>
            <a:fld id="{F20CF017-D65A-46E9-B7D2-80E6C8E6CA5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00702C8E-0BF7-40DE-8882-74027CF145BE}"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B473C123-E1C2-4D49-ACD2-E5F4B9AE4A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F70C6A3E-CB10-4958-B101-A1A940C8BD2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28711FD4-079C-408D-A1BD-C934C2B9EA0C}"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879619"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879620" name="Rectangle 4"/>
          <p:cNvSpPr>
            <a:spLocks noGrp="1" noChangeArrowheads="1"/>
          </p:cNvSpPr>
          <p:nvPr>
            <p:ph type="dt" sz="half" idx="2"/>
          </p:nvPr>
        </p:nvSpPr>
        <p:spPr>
          <a:xfrm>
            <a:off x="800100" y="6229350"/>
            <a:ext cx="2171700" cy="514350"/>
          </a:xfrm>
        </p:spPr>
        <p:txBody>
          <a:bodyPr/>
          <a:lstStyle>
            <a:lvl1pPr>
              <a:defRPr>
                <a:solidFill>
                  <a:srgbClr val="5E574E"/>
                </a:solidFill>
              </a:defRPr>
            </a:lvl1pPr>
          </a:lstStyle>
          <a:p>
            <a:endParaRPr lang="en-US"/>
          </a:p>
        </p:txBody>
      </p:sp>
      <p:sp>
        <p:nvSpPr>
          <p:cNvPr id="879621" name="Rectangle 5"/>
          <p:cNvSpPr>
            <a:spLocks noGrp="1" noChangeArrowheads="1"/>
          </p:cNvSpPr>
          <p:nvPr>
            <p:ph type="ftr" sz="quarter" idx="3"/>
          </p:nvPr>
        </p:nvSpPr>
        <p:spPr>
          <a:xfrm>
            <a:off x="3543300" y="6229350"/>
            <a:ext cx="3200400" cy="514350"/>
          </a:xfrm>
        </p:spPr>
        <p:txBody>
          <a:bodyPr/>
          <a:lstStyle>
            <a:lvl1pPr>
              <a:defRPr>
                <a:solidFill>
                  <a:srgbClr val="5E574E"/>
                </a:solidFill>
              </a:defRPr>
            </a:lvl1pPr>
          </a:lstStyle>
          <a:p>
            <a:endParaRPr lang="en-US"/>
          </a:p>
        </p:txBody>
      </p:sp>
      <p:sp>
        <p:nvSpPr>
          <p:cNvPr id="879622" name="Rectangle 6"/>
          <p:cNvSpPr>
            <a:spLocks noGrp="1" noChangeArrowheads="1"/>
          </p:cNvSpPr>
          <p:nvPr>
            <p:ph type="sldNum" sz="quarter" idx="4"/>
          </p:nvPr>
        </p:nvSpPr>
        <p:spPr>
          <a:xfrm>
            <a:off x="7429500" y="6229350"/>
            <a:ext cx="2057400" cy="514350"/>
          </a:xfrm>
        </p:spPr>
        <p:txBody>
          <a:bodyPr/>
          <a:lstStyle>
            <a:lvl1pPr>
              <a:defRPr>
                <a:solidFill>
                  <a:srgbClr val="5E574E"/>
                </a:solidFill>
              </a:defRPr>
            </a:lvl1pPr>
          </a:lstStyle>
          <a:p>
            <a:fld id="{1B57C9F5-1A37-4B95-BA90-A4C3A00AC384}" type="slidenum">
              <a:rPr lang="en-US"/>
              <a:pPr/>
              <a:t>‹#›</a:t>
            </a:fld>
            <a:endParaRPr lang="en-US"/>
          </a:p>
        </p:txBody>
      </p:sp>
      <p:pic>
        <p:nvPicPr>
          <p:cNvPr id="879623"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2"/>
            <a:ext cx="9258300" cy="384175"/>
          </a:xfrm>
          <a:prstGeom prst="rect">
            <a:avLst/>
          </a:prstGeom>
          <a:noFill/>
          <a:ln w="9525">
            <a:noFill/>
            <a:miter lim="800000"/>
            <a:headEnd/>
            <a:tailEnd/>
          </a:ln>
        </p:spPr>
      </p:pic>
    </p:spTree>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E67FE02A-10EC-4AC6-B197-0C9535627C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0702C8E-0BF7-40DE-8882-74027CF145BE}" type="slidenum">
              <a:rPr lang="en-US"/>
              <a:pPr/>
              <a:t>‹#›</a:t>
            </a:fld>
            <a:endParaRPr lang="en-US"/>
          </a:p>
        </p:txBody>
      </p:sp>
    </p:spTree>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88753256-4F5A-4520-B3F4-9A5AF805F8B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1"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27"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13EA7109-2187-4A2F-8DE5-335867545C54}"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5E574E"/>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5E574E"/>
              </a:solidFill>
            </a:endParaRPr>
          </a:p>
        </p:txBody>
      </p:sp>
      <p:sp>
        <p:nvSpPr>
          <p:cNvPr id="9" name="Slide Number Placeholder 8"/>
          <p:cNvSpPr>
            <a:spLocks noGrp="1"/>
          </p:cNvSpPr>
          <p:nvPr>
            <p:ph type="sldNum" sz="quarter" idx="12"/>
          </p:nvPr>
        </p:nvSpPr>
        <p:spPr/>
        <p:txBody>
          <a:bodyPr/>
          <a:lstStyle>
            <a:lvl1pPr>
              <a:defRPr/>
            </a:lvl1pPr>
          </a:lstStyle>
          <a:p>
            <a:fld id="{7250AB72-9791-4319-A4E9-E1A8D293A5E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5E574E"/>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5E574E"/>
              </a:solidFill>
            </a:endParaRPr>
          </a:p>
        </p:txBody>
      </p:sp>
      <p:sp>
        <p:nvSpPr>
          <p:cNvPr id="5" name="Slide Number Placeholder 4"/>
          <p:cNvSpPr>
            <a:spLocks noGrp="1"/>
          </p:cNvSpPr>
          <p:nvPr>
            <p:ph type="sldNum" sz="quarter" idx="12"/>
          </p:nvPr>
        </p:nvSpPr>
        <p:spPr/>
        <p:txBody>
          <a:bodyPr/>
          <a:lstStyle>
            <a:lvl1pPr>
              <a:defRPr/>
            </a:lvl1pPr>
          </a:lstStyle>
          <a:p>
            <a:fld id="{F20CF017-D65A-46E9-B7D2-80E6C8E6CA5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00702C8E-0BF7-40DE-8882-74027CF145BE}"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B473C123-E1C2-4D49-ACD2-E5F4B9AE4A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F70C6A3E-CB10-4958-B101-A1A940C8BD2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28711FD4-079C-408D-A1BD-C934C2B9EA0C}"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879619"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879620" name="Rectangle 4"/>
          <p:cNvSpPr>
            <a:spLocks noGrp="1" noChangeArrowheads="1"/>
          </p:cNvSpPr>
          <p:nvPr>
            <p:ph type="dt" sz="half" idx="2"/>
          </p:nvPr>
        </p:nvSpPr>
        <p:spPr>
          <a:xfrm>
            <a:off x="800100" y="6229350"/>
            <a:ext cx="2171700" cy="514350"/>
          </a:xfrm>
        </p:spPr>
        <p:txBody>
          <a:bodyPr/>
          <a:lstStyle>
            <a:lvl1pPr>
              <a:defRPr>
                <a:solidFill>
                  <a:srgbClr val="5E574E"/>
                </a:solidFill>
              </a:defRPr>
            </a:lvl1pPr>
          </a:lstStyle>
          <a:p>
            <a:endParaRPr lang="en-US"/>
          </a:p>
        </p:txBody>
      </p:sp>
      <p:sp>
        <p:nvSpPr>
          <p:cNvPr id="879621" name="Rectangle 5"/>
          <p:cNvSpPr>
            <a:spLocks noGrp="1" noChangeArrowheads="1"/>
          </p:cNvSpPr>
          <p:nvPr>
            <p:ph type="ftr" sz="quarter" idx="3"/>
          </p:nvPr>
        </p:nvSpPr>
        <p:spPr>
          <a:xfrm>
            <a:off x="3543300" y="6229350"/>
            <a:ext cx="3200400" cy="514350"/>
          </a:xfrm>
        </p:spPr>
        <p:txBody>
          <a:bodyPr/>
          <a:lstStyle>
            <a:lvl1pPr>
              <a:defRPr>
                <a:solidFill>
                  <a:srgbClr val="5E574E"/>
                </a:solidFill>
              </a:defRPr>
            </a:lvl1pPr>
          </a:lstStyle>
          <a:p>
            <a:endParaRPr lang="en-US"/>
          </a:p>
        </p:txBody>
      </p:sp>
      <p:sp>
        <p:nvSpPr>
          <p:cNvPr id="879622" name="Rectangle 6"/>
          <p:cNvSpPr>
            <a:spLocks noGrp="1" noChangeArrowheads="1"/>
          </p:cNvSpPr>
          <p:nvPr>
            <p:ph type="sldNum" sz="quarter" idx="4"/>
          </p:nvPr>
        </p:nvSpPr>
        <p:spPr>
          <a:xfrm>
            <a:off x="7429500" y="6229350"/>
            <a:ext cx="2057400" cy="514350"/>
          </a:xfrm>
        </p:spPr>
        <p:txBody>
          <a:bodyPr/>
          <a:lstStyle>
            <a:lvl1pPr>
              <a:defRPr>
                <a:solidFill>
                  <a:srgbClr val="5E574E"/>
                </a:solidFill>
              </a:defRPr>
            </a:lvl1pPr>
          </a:lstStyle>
          <a:p>
            <a:fld id="{1B57C9F5-1A37-4B95-BA90-A4C3A00AC384}" type="slidenum">
              <a:rPr lang="en-US"/>
              <a:pPr/>
              <a:t>‹#›</a:t>
            </a:fld>
            <a:endParaRPr lang="en-US"/>
          </a:p>
        </p:txBody>
      </p:sp>
      <p:pic>
        <p:nvPicPr>
          <p:cNvPr id="879623"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2"/>
            <a:ext cx="9258300" cy="384175"/>
          </a:xfrm>
          <a:prstGeom prst="rect">
            <a:avLst/>
          </a:prstGeom>
          <a:noFill/>
          <a:ln w="9525">
            <a:noFill/>
            <a:miter lim="800000"/>
            <a:headEnd/>
            <a:tailEnd/>
          </a:ln>
        </p:spPr>
      </p:pic>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473C123-E1C2-4D49-ACD2-E5F4B9AE4A72}" type="slidenum">
              <a:rPr lang="en-US"/>
              <a:pPr/>
              <a:t>‹#›</a:t>
            </a:fld>
            <a:endParaRPr lang="en-US"/>
          </a:p>
        </p:txBody>
      </p:sp>
    </p:spTree>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E67FE02A-10EC-4AC6-B197-0C9535627C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88753256-4F5A-4520-B3F4-9A5AF805F8B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1"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27"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13EA7109-2187-4A2F-8DE5-335867545C54}"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5E574E"/>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5E574E"/>
              </a:solidFill>
            </a:endParaRPr>
          </a:p>
        </p:txBody>
      </p:sp>
      <p:sp>
        <p:nvSpPr>
          <p:cNvPr id="9" name="Slide Number Placeholder 8"/>
          <p:cNvSpPr>
            <a:spLocks noGrp="1"/>
          </p:cNvSpPr>
          <p:nvPr>
            <p:ph type="sldNum" sz="quarter" idx="12"/>
          </p:nvPr>
        </p:nvSpPr>
        <p:spPr/>
        <p:txBody>
          <a:bodyPr/>
          <a:lstStyle>
            <a:lvl1pPr>
              <a:defRPr/>
            </a:lvl1pPr>
          </a:lstStyle>
          <a:p>
            <a:fld id="{7250AB72-9791-4319-A4E9-E1A8D293A5E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5E574E"/>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5E574E"/>
              </a:solidFill>
            </a:endParaRPr>
          </a:p>
        </p:txBody>
      </p:sp>
      <p:sp>
        <p:nvSpPr>
          <p:cNvPr id="5" name="Slide Number Placeholder 4"/>
          <p:cNvSpPr>
            <a:spLocks noGrp="1"/>
          </p:cNvSpPr>
          <p:nvPr>
            <p:ph type="sldNum" sz="quarter" idx="12"/>
          </p:nvPr>
        </p:nvSpPr>
        <p:spPr/>
        <p:txBody>
          <a:bodyPr/>
          <a:lstStyle>
            <a:lvl1pPr>
              <a:defRPr/>
            </a:lvl1pPr>
          </a:lstStyle>
          <a:p>
            <a:fld id="{F20CF017-D65A-46E9-B7D2-80E6C8E6CA5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00702C8E-0BF7-40DE-8882-74027CF145BE}"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B473C123-E1C2-4D49-ACD2-E5F4B9AE4A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F70C6A3E-CB10-4958-B101-A1A940C8BD2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28711FD4-079C-408D-A1BD-C934C2B9EA0C}"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70C6A3E-CB10-4958-B101-A1A940C8BD2F}" type="slidenum">
              <a:rPr lang="en-US"/>
              <a:pPr/>
              <a:t>‹#›</a:t>
            </a:fld>
            <a:endParaRPr lang="en-US"/>
          </a:p>
        </p:txBody>
      </p:sp>
    </p:spTree>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879619"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879620" name="Rectangle 4"/>
          <p:cNvSpPr>
            <a:spLocks noGrp="1" noChangeArrowheads="1"/>
          </p:cNvSpPr>
          <p:nvPr>
            <p:ph type="dt" sz="half" idx="2"/>
          </p:nvPr>
        </p:nvSpPr>
        <p:spPr>
          <a:xfrm>
            <a:off x="800100" y="6229350"/>
            <a:ext cx="2171700" cy="514350"/>
          </a:xfrm>
        </p:spPr>
        <p:txBody>
          <a:bodyPr/>
          <a:lstStyle>
            <a:lvl1pPr>
              <a:defRPr>
                <a:solidFill>
                  <a:srgbClr val="5E574E"/>
                </a:solidFill>
              </a:defRPr>
            </a:lvl1pPr>
          </a:lstStyle>
          <a:p>
            <a:endParaRPr lang="en-US"/>
          </a:p>
        </p:txBody>
      </p:sp>
      <p:sp>
        <p:nvSpPr>
          <p:cNvPr id="879621" name="Rectangle 5"/>
          <p:cNvSpPr>
            <a:spLocks noGrp="1" noChangeArrowheads="1"/>
          </p:cNvSpPr>
          <p:nvPr>
            <p:ph type="ftr" sz="quarter" idx="3"/>
          </p:nvPr>
        </p:nvSpPr>
        <p:spPr>
          <a:xfrm>
            <a:off x="3543300" y="6229350"/>
            <a:ext cx="3200400" cy="514350"/>
          </a:xfrm>
        </p:spPr>
        <p:txBody>
          <a:bodyPr/>
          <a:lstStyle>
            <a:lvl1pPr>
              <a:defRPr>
                <a:solidFill>
                  <a:srgbClr val="5E574E"/>
                </a:solidFill>
              </a:defRPr>
            </a:lvl1pPr>
          </a:lstStyle>
          <a:p>
            <a:endParaRPr lang="en-US"/>
          </a:p>
        </p:txBody>
      </p:sp>
      <p:sp>
        <p:nvSpPr>
          <p:cNvPr id="879622" name="Rectangle 6"/>
          <p:cNvSpPr>
            <a:spLocks noGrp="1" noChangeArrowheads="1"/>
          </p:cNvSpPr>
          <p:nvPr>
            <p:ph type="sldNum" sz="quarter" idx="4"/>
          </p:nvPr>
        </p:nvSpPr>
        <p:spPr>
          <a:xfrm>
            <a:off x="7429500" y="6229350"/>
            <a:ext cx="2057400" cy="514350"/>
          </a:xfrm>
        </p:spPr>
        <p:txBody>
          <a:bodyPr/>
          <a:lstStyle>
            <a:lvl1pPr>
              <a:defRPr>
                <a:solidFill>
                  <a:srgbClr val="5E574E"/>
                </a:solidFill>
              </a:defRPr>
            </a:lvl1pPr>
          </a:lstStyle>
          <a:p>
            <a:fld id="{1B57C9F5-1A37-4B95-BA90-A4C3A00AC384}" type="slidenum">
              <a:rPr lang="en-US"/>
              <a:pPr/>
              <a:t>‹#›</a:t>
            </a:fld>
            <a:endParaRPr lang="en-US"/>
          </a:p>
        </p:txBody>
      </p:sp>
      <p:pic>
        <p:nvPicPr>
          <p:cNvPr id="879623"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2"/>
            <a:ext cx="9258300" cy="384175"/>
          </a:xfrm>
          <a:prstGeom prst="rect">
            <a:avLst/>
          </a:prstGeom>
          <a:noFill/>
          <a:ln w="9525">
            <a:noFill/>
            <a:miter lim="800000"/>
            <a:headEnd/>
            <a:tailEnd/>
          </a:ln>
        </p:spPr>
      </p:pic>
    </p:spTree>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E67FE02A-10EC-4AC6-B197-0C9535627C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88753256-4F5A-4520-B3F4-9A5AF805F8B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1"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27"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13EA7109-2187-4A2F-8DE5-335867545C54}"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5E574E"/>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5E574E"/>
              </a:solidFill>
            </a:endParaRPr>
          </a:p>
        </p:txBody>
      </p:sp>
      <p:sp>
        <p:nvSpPr>
          <p:cNvPr id="9" name="Slide Number Placeholder 8"/>
          <p:cNvSpPr>
            <a:spLocks noGrp="1"/>
          </p:cNvSpPr>
          <p:nvPr>
            <p:ph type="sldNum" sz="quarter" idx="12"/>
          </p:nvPr>
        </p:nvSpPr>
        <p:spPr/>
        <p:txBody>
          <a:bodyPr/>
          <a:lstStyle>
            <a:lvl1pPr>
              <a:defRPr/>
            </a:lvl1pPr>
          </a:lstStyle>
          <a:p>
            <a:fld id="{7250AB72-9791-4319-A4E9-E1A8D293A5E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5E574E"/>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5E574E"/>
              </a:solidFill>
            </a:endParaRPr>
          </a:p>
        </p:txBody>
      </p:sp>
      <p:sp>
        <p:nvSpPr>
          <p:cNvPr id="5" name="Slide Number Placeholder 4"/>
          <p:cNvSpPr>
            <a:spLocks noGrp="1"/>
          </p:cNvSpPr>
          <p:nvPr>
            <p:ph type="sldNum" sz="quarter" idx="12"/>
          </p:nvPr>
        </p:nvSpPr>
        <p:spPr/>
        <p:txBody>
          <a:bodyPr/>
          <a:lstStyle>
            <a:lvl1pPr>
              <a:defRPr/>
            </a:lvl1pPr>
          </a:lstStyle>
          <a:p>
            <a:fld id="{F20CF017-D65A-46E9-B7D2-80E6C8E6CA5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00702C8E-0BF7-40DE-8882-74027CF145BE}"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B473C123-E1C2-4D49-ACD2-E5F4B9AE4A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F70C6A3E-CB10-4958-B101-A1A940C8BD2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8711FD4-079C-408D-A1BD-C934C2B9EA0C}" type="slidenum">
              <a:rPr lang="en-US"/>
              <a:pPr/>
              <a:t>‹#›</a:t>
            </a:fld>
            <a:endParaRPr lang="en-US"/>
          </a:p>
        </p:txBody>
      </p:sp>
    </p:spTree>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28711FD4-079C-408D-A1BD-C934C2B9EA0C}"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3458" name="Rectangle 2"/>
          <p:cNvSpPr>
            <a:spLocks noChangeArrowheads="1"/>
          </p:cNvSpPr>
          <p:nvPr/>
        </p:nvSpPr>
        <p:spPr bwMode="auto">
          <a:xfrm>
            <a:off x="0" y="0"/>
            <a:ext cx="5143500" cy="6858000"/>
          </a:xfrm>
          <a:prstGeom prst="rect">
            <a:avLst/>
          </a:prstGeom>
          <a:solidFill>
            <a:schemeClr val="accent1"/>
          </a:solidFill>
          <a:ln w="9525">
            <a:noFill/>
            <a:miter lim="800000"/>
            <a:headEnd/>
            <a:tailEnd/>
          </a:ln>
          <a:effectLst/>
        </p:spPr>
        <p:txBody>
          <a:bodyPr wrap="none" anchor="ctr"/>
          <a:lstStyle/>
          <a:p>
            <a:pPr algn="ctr"/>
            <a:endParaRPr kumimoji="1" lang="en-US">
              <a:solidFill>
                <a:srgbClr val="000000"/>
              </a:solidFill>
            </a:endParaRPr>
          </a:p>
        </p:txBody>
      </p:sp>
      <p:sp>
        <p:nvSpPr>
          <p:cNvPr id="403459" name="AutoShape 3"/>
          <p:cNvSpPr>
            <a:spLocks noChangeArrowheads="1"/>
          </p:cNvSpPr>
          <p:nvPr/>
        </p:nvSpPr>
        <p:spPr bwMode="auto">
          <a:xfrm>
            <a:off x="771525" y="990600"/>
            <a:ext cx="5829300" cy="1905000"/>
          </a:xfrm>
          <a:prstGeom prst="roundRect">
            <a:avLst>
              <a:gd name="adj" fmla="val 50000"/>
            </a:avLst>
          </a:prstGeom>
          <a:solidFill>
            <a:schemeClr val="bg1"/>
          </a:solidFill>
          <a:ln w="9525">
            <a:noFill/>
            <a:round/>
            <a:headEnd/>
            <a:tailEnd/>
          </a:ln>
          <a:effectLst/>
        </p:spPr>
        <p:txBody>
          <a:bodyPr wrap="none" anchor="ctr"/>
          <a:lstStyle/>
          <a:p>
            <a:pPr algn="ctr"/>
            <a:endParaRPr kumimoji="1" lang="en-US">
              <a:solidFill>
                <a:srgbClr val="000000"/>
              </a:solidFill>
            </a:endParaRPr>
          </a:p>
        </p:txBody>
      </p:sp>
      <p:sp>
        <p:nvSpPr>
          <p:cNvPr id="403460" name="Rectangle 4"/>
          <p:cNvSpPr>
            <a:spLocks noGrp="1" noChangeArrowheads="1"/>
          </p:cNvSpPr>
          <p:nvPr>
            <p:ph type="subTitle" idx="1"/>
          </p:nvPr>
        </p:nvSpPr>
        <p:spPr>
          <a:xfrm>
            <a:off x="5257800" y="2927350"/>
            <a:ext cx="4114800" cy="1822450"/>
          </a:xfrm>
        </p:spPr>
        <p:txBody>
          <a:bodyPr anchor="b"/>
          <a:lstStyle>
            <a:lvl1pPr marL="0" indent="0">
              <a:buFont typeface="Wingdings" pitchFamily="2" charset="2"/>
              <a:buNone/>
              <a:defRPr>
                <a:solidFill>
                  <a:schemeClr val="tx2"/>
                </a:solidFill>
              </a:defRPr>
            </a:lvl1pPr>
          </a:lstStyle>
          <a:p>
            <a:r>
              <a:rPr lang="en-US"/>
              <a:t>Click to edit Master subtitle style</a:t>
            </a:r>
          </a:p>
        </p:txBody>
      </p:sp>
      <p:grpSp>
        <p:nvGrpSpPr>
          <p:cNvPr id="2" name="Group 5"/>
          <p:cNvGrpSpPr>
            <a:grpSpLocks/>
          </p:cNvGrpSpPr>
          <p:nvPr/>
        </p:nvGrpSpPr>
        <p:grpSpPr bwMode="auto">
          <a:xfrm>
            <a:off x="4086225" y="4889500"/>
            <a:ext cx="5486400" cy="319088"/>
            <a:chOff x="2288" y="3080"/>
            <a:chExt cx="3072" cy="201"/>
          </a:xfrm>
        </p:grpSpPr>
        <p:sp>
          <p:nvSpPr>
            <p:cNvPr id="403462" name="AutoShape 6"/>
            <p:cNvSpPr>
              <a:spLocks noChangeArrowheads="1"/>
            </p:cNvSpPr>
            <p:nvPr/>
          </p:nvSpPr>
          <p:spPr bwMode="auto">
            <a:xfrm flipH="1">
              <a:off x="2288" y="3080"/>
              <a:ext cx="2914" cy="200"/>
            </a:xfrm>
            <a:prstGeom prst="roundRect">
              <a:avLst>
                <a:gd name="adj" fmla="val 0"/>
              </a:avLst>
            </a:prstGeom>
            <a:solidFill>
              <a:schemeClr val="bg2"/>
            </a:solidFill>
            <a:ln w="9525">
              <a:noFill/>
              <a:round/>
              <a:headEnd/>
              <a:tailEnd/>
            </a:ln>
            <a:effectLst/>
          </p:spPr>
          <p:txBody>
            <a:bodyPr wrap="none" anchor="ctr"/>
            <a:lstStyle/>
            <a:p>
              <a:endParaRPr lang="en-US">
                <a:solidFill>
                  <a:srgbClr val="000000"/>
                </a:solidFill>
              </a:endParaRPr>
            </a:p>
          </p:txBody>
        </p:sp>
        <p:sp>
          <p:nvSpPr>
            <p:cNvPr id="403463" name="AutoShape 7"/>
            <p:cNvSpPr>
              <a:spLocks noChangeArrowheads="1"/>
            </p:cNvSpPr>
            <p:nvPr/>
          </p:nvSpPr>
          <p:spPr bwMode="auto">
            <a:xfrm>
              <a:off x="5196" y="3080"/>
              <a:ext cx="164" cy="201"/>
            </a:xfrm>
            <a:prstGeom prst="flowChartDelay">
              <a:avLst/>
            </a:prstGeom>
            <a:solidFill>
              <a:schemeClr val="bg2"/>
            </a:solidFill>
            <a:ln w="9525">
              <a:noFill/>
              <a:miter lim="800000"/>
              <a:headEnd/>
              <a:tailEnd/>
            </a:ln>
            <a:effectLst/>
          </p:spPr>
          <p:txBody>
            <a:bodyPr wrap="none" anchor="ctr"/>
            <a:lstStyle/>
            <a:p>
              <a:endParaRPr lang="en-US">
                <a:solidFill>
                  <a:srgbClr val="000000"/>
                </a:solidFill>
              </a:endParaRPr>
            </a:p>
          </p:txBody>
        </p:sp>
      </p:grpSp>
      <p:sp>
        <p:nvSpPr>
          <p:cNvPr id="403464" name="Rectangle 8"/>
          <p:cNvSpPr>
            <a:spLocks noGrp="1" noChangeArrowheads="1"/>
          </p:cNvSpPr>
          <p:nvPr>
            <p:ph type="dt" sz="quarter" idx="2"/>
          </p:nvPr>
        </p:nvSpPr>
        <p:spPr>
          <a:xfrm>
            <a:off x="3000375" y="6553200"/>
            <a:ext cx="2143125" cy="304800"/>
          </a:xfrm>
        </p:spPr>
        <p:txBody>
          <a:bodyPr/>
          <a:lstStyle>
            <a:lvl1pPr>
              <a:defRPr>
                <a:solidFill>
                  <a:schemeClr val="bg1"/>
                </a:solidFill>
              </a:defRPr>
            </a:lvl1pPr>
          </a:lstStyle>
          <a:p>
            <a:endParaRPr lang="en-US">
              <a:solidFill>
                <a:srgbClr val="FFFFFF"/>
              </a:solidFill>
            </a:endParaRPr>
          </a:p>
        </p:txBody>
      </p:sp>
      <p:sp>
        <p:nvSpPr>
          <p:cNvPr id="403465" name="Rectangle 9"/>
          <p:cNvSpPr>
            <a:spLocks noGrp="1" noChangeArrowheads="1"/>
          </p:cNvSpPr>
          <p:nvPr>
            <p:ph type="ftr" sz="quarter" idx="3"/>
          </p:nvPr>
        </p:nvSpPr>
        <p:spPr>
          <a:xfrm>
            <a:off x="5845175" y="6553200"/>
            <a:ext cx="3689350" cy="304800"/>
          </a:xfrm>
        </p:spPr>
        <p:txBody>
          <a:bodyPr/>
          <a:lstStyle>
            <a:lvl1pPr algn="r">
              <a:defRPr/>
            </a:lvl1pPr>
          </a:lstStyle>
          <a:p>
            <a:endParaRPr lang="en-US">
              <a:solidFill>
                <a:srgbClr val="000000"/>
              </a:solidFill>
            </a:endParaRPr>
          </a:p>
        </p:txBody>
      </p:sp>
      <p:sp>
        <p:nvSpPr>
          <p:cNvPr id="403466" name="Rectangle 10"/>
          <p:cNvSpPr>
            <a:spLocks noGrp="1" noChangeArrowheads="1"/>
          </p:cNvSpPr>
          <p:nvPr>
            <p:ph type="sldNum" sz="quarter" idx="4"/>
          </p:nvPr>
        </p:nvSpPr>
        <p:spPr>
          <a:xfrm>
            <a:off x="11113" y="6359525"/>
            <a:ext cx="660400" cy="488950"/>
          </a:xfrm>
        </p:spPr>
        <p:txBody>
          <a:bodyPr anchorCtr="0"/>
          <a:lstStyle>
            <a:lvl1pPr>
              <a:defRPr/>
            </a:lvl1pPr>
          </a:lstStyle>
          <a:p>
            <a:fld id="{E4D4AE04-6A91-4860-9C73-8C76BBCFC0D4}" type="slidenum">
              <a:rPr lang="en-US">
                <a:solidFill>
                  <a:srgbClr val="FFFFFF"/>
                </a:solidFill>
              </a:rPr>
              <a:pPr/>
              <a:t>‹#›</a:t>
            </a:fld>
            <a:endParaRPr lang="en-US">
              <a:solidFill>
                <a:srgbClr val="FFFFFF"/>
              </a:solidFill>
            </a:endParaRPr>
          </a:p>
        </p:txBody>
      </p:sp>
      <p:sp>
        <p:nvSpPr>
          <p:cNvPr id="403467" name="Rectangle 11"/>
          <p:cNvSpPr>
            <a:spLocks noGrp="1" noChangeArrowheads="1"/>
          </p:cNvSpPr>
          <p:nvPr>
            <p:ph type="ctrTitle" sz="quarter"/>
          </p:nvPr>
        </p:nvSpPr>
        <p:spPr bwMode="auto">
          <a:xfrm>
            <a:off x="1054100" y="1425575"/>
            <a:ext cx="874395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a:defRPr>
                <a:solidFill>
                  <a:schemeClr val="tx1"/>
                </a:solidFill>
              </a:defRPr>
            </a:lvl1pPr>
          </a:lstStyle>
          <a:p>
            <a:r>
              <a:rPr lang="en-US"/>
              <a:t>Click to edit Master title style</a:t>
            </a:r>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466E0AD-5583-4E80-BDFC-7FDA02B00430}"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28702" y="1066800"/>
            <a:ext cx="4424363"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05463" y="1066800"/>
            <a:ext cx="4424362"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88D2080-B411-46DE-9071-C595B07FDFC9}"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5D49D96-229D-45DF-A113-DC776E217A24}"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F9D3062-1F1E-4832-BB4B-302BA41FF67A}"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4294D43-E4E3-40B3-8341-CA62906E8E9C}"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AC9B045-88E2-43F8-A1A3-F05CB0FAE283}"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56DF96B-C468-41F1-AB32-22923C31630B}"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7"/>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C39E9E1-CC92-40A9-8146-C1465DD3EC51}" type="slidenum">
              <a:rPr lang="en-US"/>
              <a:pPr/>
              <a:t>‹#›</a:t>
            </a:fld>
            <a:endParaRPr lang="en-US"/>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4A46F69-8137-4D41-AA47-9CD4E8584829}"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750" y="274638"/>
            <a:ext cx="2378075" cy="58213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1" y="274638"/>
            <a:ext cx="69850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C6890E-7729-4997-BAB5-4833E2FEB39E}"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28702" y="1066800"/>
            <a:ext cx="4424363"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05463" y="1066800"/>
            <a:ext cx="4424362"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7886700" y="6553200"/>
            <a:ext cx="2143125" cy="3048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303588" y="6529388"/>
            <a:ext cx="3257550" cy="3048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95250" y="6343650"/>
            <a:ext cx="660400" cy="488950"/>
          </a:xfrm>
        </p:spPr>
        <p:txBody>
          <a:bodyPr/>
          <a:lstStyle>
            <a:lvl1pPr>
              <a:defRPr/>
            </a:lvl1pPr>
          </a:lstStyle>
          <a:p>
            <a:fld id="{F3FE3C38-D5E9-4E36-B39A-DDDBE72ACA85}"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879619"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879620" name="Rectangle 4"/>
          <p:cNvSpPr>
            <a:spLocks noGrp="1" noChangeArrowheads="1"/>
          </p:cNvSpPr>
          <p:nvPr>
            <p:ph type="dt" sz="half" idx="2"/>
          </p:nvPr>
        </p:nvSpPr>
        <p:spPr>
          <a:xfrm>
            <a:off x="800100" y="6229350"/>
            <a:ext cx="2171700" cy="514350"/>
          </a:xfrm>
        </p:spPr>
        <p:txBody>
          <a:bodyPr/>
          <a:lstStyle>
            <a:lvl1pPr>
              <a:defRPr>
                <a:solidFill>
                  <a:srgbClr val="5E574E"/>
                </a:solidFill>
              </a:defRPr>
            </a:lvl1pPr>
          </a:lstStyle>
          <a:p>
            <a:endParaRPr lang="en-US"/>
          </a:p>
        </p:txBody>
      </p:sp>
      <p:sp>
        <p:nvSpPr>
          <p:cNvPr id="879621" name="Rectangle 5"/>
          <p:cNvSpPr>
            <a:spLocks noGrp="1" noChangeArrowheads="1"/>
          </p:cNvSpPr>
          <p:nvPr>
            <p:ph type="ftr" sz="quarter" idx="3"/>
          </p:nvPr>
        </p:nvSpPr>
        <p:spPr>
          <a:xfrm>
            <a:off x="3543300" y="6229350"/>
            <a:ext cx="3200400" cy="514350"/>
          </a:xfrm>
        </p:spPr>
        <p:txBody>
          <a:bodyPr/>
          <a:lstStyle>
            <a:lvl1pPr>
              <a:defRPr>
                <a:solidFill>
                  <a:srgbClr val="5E574E"/>
                </a:solidFill>
              </a:defRPr>
            </a:lvl1pPr>
          </a:lstStyle>
          <a:p>
            <a:endParaRPr lang="en-US"/>
          </a:p>
        </p:txBody>
      </p:sp>
      <p:sp>
        <p:nvSpPr>
          <p:cNvPr id="879622" name="Rectangle 6"/>
          <p:cNvSpPr>
            <a:spLocks noGrp="1" noChangeArrowheads="1"/>
          </p:cNvSpPr>
          <p:nvPr>
            <p:ph type="sldNum" sz="quarter" idx="4"/>
          </p:nvPr>
        </p:nvSpPr>
        <p:spPr>
          <a:xfrm>
            <a:off x="7429500" y="6229350"/>
            <a:ext cx="2057400" cy="514350"/>
          </a:xfrm>
        </p:spPr>
        <p:txBody>
          <a:bodyPr/>
          <a:lstStyle>
            <a:lvl1pPr>
              <a:defRPr>
                <a:solidFill>
                  <a:srgbClr val="5E574E"/>
                </a:solidFill>
              </a:defRPr>
            </a:lvl1pPr>
          </a:lstStyle>
          <a:p>
            <a:fld id="{1B57C9F5-1A37-4B95-BA90-A4C3A00AC384}" type="slidenum">
              <a:rPr lang="en-US"/>
              <a:pPr/>
              <a:t>‹#›</a:t>
            </a:fld>
            <a:endParaRPr lang="en-US"/>
          </a:p>
        </p:txBody>
      </p:sp>
      <p:pic>
        <p:nvPicPr>
          <p:cNvPr id="879623"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2"/>
            <a:ext cx="9258300" cy="384175"/>
          </a:xfrm>
          <a:prstGeom prst="rect">
            <a:avLst/>
          </a:prstGeom>
          <a:noFill/>
          <a:ln w="9525">
            <a:noFill/>
            <a:miter lim="800000"/>
            <a:headEnd/>
            <a:tailEnd/>
          </a:ln>
        </p:spPr>
      </p:pic>
    </p:spTree>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E67FE02A-10EC-4AC6-B197-0C9535627C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88753256-4F5A-4520-B3F4-9A5AF805F8B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1"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27"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13EA7109-2187-4A2F-8DE5-335867545C54}"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5E574E"/>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5E574E"/>
              </a:solidFill>
            </a:endParaRPr>
          </a:p>
        </p:txBody>
      </p:sp>
      <p:sp>
        <p:nvSpPr>
          <p:cNvPr id="9" name="Slide Number Placeholder 8"/>
          <p:cNvSpPr>
            <a:spLocks noGrp="1"/>
          </p:cNvSpPr>
          <p:nvPr>
            <p:ph type="sldNum" sz="quarter" idx="12"/>
          </p:nvPr>
        </p:nvSpPr>
        <p:spPr/>
        <p:txBody>
          <a:bodyPr/>
          <a:lstStyle>
            <a:lvl1pPr>
              <a:defRPr/>
            </a:lvl1pPr>
          </a:lstStyle>
          <a:p>
            <a:fld id="{7250AB72-9791-4319-A4E9-E1A8D293A5E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5E574E"/>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5E574E"/>
              </a:solidFill>
            </a:endParaRPr>
          </a:p>
        </p:txBody>
      </p:sp>
      <p:sp>
        <p:nvSpPr>
          <p:cNvPr id="5" name="Slide Number Placeholder 4"/>
          <p:cNvSpPr>
            <a:spLocks noGrp="1"/>
          </p:cNvSpPr>
          <p:nvPr>
            <p:ph type="sldNum" sz="quarter" idx="12"/>
          </p:nvPr>
        </p:nvSpPr>
        <p:spPr/>
        <p:txBody>
          <a:bodyPr/>
          <a:lstStyle>
            <a:lvl1pPr>
              <a:defRPr/>
            </a:lvl1pPr>
          </a:lstStyle>
          <a:p>
            <a:fld id="{F20CF017-D65A-46E9-B7D2-80E6C8E6CA5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99D2FAD-F67D-48EC-8639-96F5FB52DB2F}" type="slidenum">
              <a:rPr lang="en-US"/>
              <a:pPr/>
              <a:t>‹#›</a:t>
            </a:fld>
            <a:endParaRPr lang="en-US"/>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00702C8E-0BF7-40DE-8882-74027CF145BE}"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B473C123-E1C2-4D49-ACD2-E5F4B9AE4A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F70C6A3E-CB10-4958-B101-A1A940C8BD2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28711FD4-079C-408D-A1BD-C934C2B9EA0C}"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879619"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879620" name="Rectangle 4"/>
          <p:cNvSpPr>
            <a:spLocks noGrp="1" noChangeArrowheads="1"/>
          </p:cNvSpPr>
          <p:nvPr>
            <p:ph type="dt" sz="half" idx="2"/>
          </p:nvPr>
        </p:nvSpPr>
        <p:spPr>
          <a:xfrm>
            <a:off x="800100" y="6229350"/>
            <a:ext cx="2171700" cy="514350"/>
          </a:xfrm>
        </p:spPr>
        <p:txBody>
          <a:bodyPr/>
          <a:lstStyle>
            <a:lvl1pPr>
              <a:defRPr>
                <a:solidFill>
                  <a:srgbClr val="5E574E"/>
                </a:solidFill>
              </a:defRPr>
            </a:lvl1pPr>
          </a:lstStyle>
          <a:p>
            <a:endParaRPr lang="en-US"/>
          </a:p>
        </p:txBody>
      </p:sp>
      <p:sp>
        <p:nvSpPr>
          <p:cNvPr id="879621" name="Rectangle 5"/>
          <p:cNvSpPr>
            <a:spLocks noGrp="1" noChangeArrowheads="1"/>
          </p:cNvSpPr>
          <p:nvPr>
            <p:ph type="ftr" sz="quarter" idx="3"/>
          </p:nvPr>
        </p:nvSpPr>
        <p:spPr>
          <a:xfrm>
            <a:off x="3543300" y="6229350"/>
            <a:ext cx="3200400" cy="514350"/>
          </a:xfrm>
        </p:spPr>
        <p:txBody>
          <a:bodyPr/>
          <a:lstStyle>
            <a:lvl1pPr>
              <a:defRPr>
                <a:solidFill>
                  <a:srgbClr val="5E574E"/>
                </a:solidFill>
              </a:defRPr>
            </a:lvl1pPr>
          </a:lstStyle>
          <a:p>
            <a:endParaRPr lang="en-US"/>
          </a:p>
        </p:txBody>
      </p:sp>
      <p:sp>
        <p:nvSpPr>
          <p:cNvPr id="879622" name="Rectangle 6"/>
          <p:cNvSpPr>
            <a:spLocks noGrp="1" noChangeArrowheads="1"/>
          </p:cNvSpPr>
          <p:nvPr>
            <p:ph type="sldNum" sz="quarter" idx="4"/>
          </p:nvPr>
        </p:nvSpPr>
        <p:spPr>
          <a:xfrm>
            <a:off x="7429500" y="6229350"/>
            <a:ext cx="2057400" cy="514350"/>
          </a:xfrm>
        </p:spPr>
        <p:txBody>
          <a:bodyPr/>
          <a:lstStyle>
            <a:lvl1pPr>
              <a:defRPr>
                <a:solidFill>
                  <a:srgbClr val="5E574E"/>
                </a:solidFill>
              </a:defRPr>
            </a:lvl1pPr>
          </a:lstStyle>
          <a:p>
            <a:fld id="{1B57C9F5-1A37-4B95-BA90-A4C3A00AC384}" type="slidenum">
              <a:rPr lang="en-US"/>
              <a:pPr/>
              <a:t>‹#›</a:t>
            </a:fld>
            <a:endParaRPr lang="en-US"/>
          </a:p>
        </p:txBody>
      </p:sp>
      <p:pic>
        <p:nvPicPr>
          <p:cNvPr id="879623"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2"/>
            <a:ext cx="9258300" cy="384175"/>
          </a:xfrm>
          <a:prstGeom prst="rect">
            <a:avLst/>
          </a:prstGeom>
          <a:noFill/>
          <a:ln w="9525">
            <a:noFill/>
            <a:miter lim="800000"/>
            <a:headEnd/>
            <a:tailEnd/>
          </a:ln>
        </p:spPr>
      </p:pic>
    </p:spTree>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E67FE02A-10EC-4AC6-B197-0C9535627C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88753256-4F5A-4520-B3F4-9A5AF805F8B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1"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27"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13EA7109-2187-4A2F-8DE5-335867545C54}"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5E574E"/>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5E574E"/>
              </a:solidFill>
            </a:endParaRPr>
          </a:p>
        </p:txBody>
      </p:sp>
      <p:sp>
        <p:nvSpPr>
          <p:cNvPr id="9" name="Slide Number Placeholder 8"/>
          <p:cNvSpPr>
            <a:spLocks noGrp="1"/>
          </p:cNvSpPr>
          <p:nvPr>
            <p:ph type="sldNum" sz="quarter" idx="12"/>
          </p:nvPr>
        </p:nvSpPr>
        <p:spPr/>
        <p:txBody>
          <a:bodyPr/>
          <a:lstStyle>
            <a:lvl1pPr>
              <a:defRPr/>
            </a:lvl1pPr>
          </a:lstStyle>
          <a:p>
            <a:fld id="{7250AB72-9791-4319-A4E9-E1A8D293A5E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5E574E"/>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5E574E"/>
              </a:solidFill>
            </a:endParaRPr>
          </a:p>
        </p:txBody>
      </p:sp>
      <p:sp>
        <p:nvSpPr>
          <p:cNvPr id="5" name="Slide Number Placeholder 4"/>
          <p:cNvSpPr>
            <a:spLocks noGrp="1"/>
          </p:cNvSpPr>
          <p:nvPr>
            <p:ph type="sldNum" sz="quarter" idx="12"/>
          </p:nvPr>
        </p:nvSpPr>
        <p:spPr/>
        <p:txBody>
          <a:bodyPr/>
          <a:lstStyle>
            <a:lvl1pPr>
              <a:defRPr/>
            </a:lvl1pPr>
          </a:lstStyle>
          <a:p>
            <a:fld id="{F20CF017-D65A-46E9-B7D2-80E6C8E6CA5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21BE4D8-5260-4A8A-85A0-D69CC3B28024}" type="slidenum">
              <a:rPr lang="en-US"/>
              <a:pPr/>
              <a:t>‹#›</a:t>
            </a:fld>
            <a:endParaRPr lang="en-US"/>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00702C8E-0BF7-40DE-8882-74027CF145BE}"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B473C123-E1C2-4D49-ACD2-E5F4B9AE4A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F70C6A3E-CB10-4958-B101-A1A940C8BD2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28711FD4-079C-408D-A1BD-C934C2B9EA0C}"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879619"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879620" name="Rectangle 4"/>
          <p:cNvSpPr>
            <a:spLocks noGrp="1" noChangeArrowheads="1"/>
          </p:cNvSpPr>
          <p:nvPr>
            <p:ph type="dt" sz="half" idx="2"/>
          </p:nvPr>
        </p:nvSpPr>
        <p:spPr>
          <a:xfrm>
            <a:off x="800100" y="6229350"/>
            <a:ext cx="2171700" cy="514350"/>
          </a:xfrm>
        </p:spPr>
        <p:txBody>
          <a:bodyPr/>
          <a:lstStyle>
            <a:lvl1pPr>
              <a:defRPr>
                <a:solidFill>
                  <a:srgbClr val="5E574E"/>
                </a:solidFill>
              </a:defRPr>
            </a:lvl1pPr>
          </a:lstStyle>
          <a:p>
            <a:endParaRPr lang="en-US"/>
          </a:p>
        </p:txBody>
      </p:sp>
      <p:sp>
        <p:nvSpPr>
          <p:cNvPr id="879621" name="Rectangle 5"/>
          <p:cNvSpPr>
            <a:spLocks noGrp="1" noChangeArrowheads="1"/>
          </p:cNvSpPr>
          <p:nvPr>
            <p:ph type="ftr" sz="quarter" idx="3"/>
          </p:nvPr>
        </p:nvSpPr>
        <p:spPr>
          <a:xfrm>
            <a:off x="3543300" y="6229350"/>
            <a:ext cx="3200400" cy="514350"/>
          </a:xfrm>
        </p:spPr>
        <p:txBody>
          <a:bodyPr/>
          <a:lstStyle>
            <a:lvl1pPr>
              <a:defRPr>
                <a:solidFill>
                  <a:srgbClr val="5E574E"/>
                </a:solidFill>
              </a:defRPr>
            </a:lvl1pPr>
          </a:lstStyle>
          <a:p>
            <a:endParaRPr lang="en-US"/>
          </a:p>
        </p:txBody>
      </p:sp>
      <p:sp>
        <p:nvSpPr>
          <p:cNvPr id="879622" name="Rectangle 6"/>
          <p:cNvSpPr>
            <a:spLocks noGrp="1" noChangeArrowheads="1"/>
          </p:cNvSpPr>
          <p:nvPr>
            <p:ph type="sldNum" sz="quarter" idx="4"/>
          </p:nvPr>
        </p:nvSpPr>
        <p:spPr>
          <a:xfrm>
            <a:off x="7429500" y="6229350"/>
            <a:ext cx="2057400" cy="514350"/>
          </a:xfrm>
        </p:spPr>
        <p:txBody>
          <a:bodyPr/>
          <a:lstStyle>
            <a:lvl1pPr>
              <a:defRPr>
                <a:solidFill>
                  <a:srgbClr val="5E574E"/>
                </a:solidFill>
              </a:defRPr>
            </a:lvl1pPr>
          </a:lstStyle>
          <a:p>
            <a:fld id="{1B57C9F5-1A37-4B95-BA90-A4C3A00AC384}" type="slidenum">
              <a:rPr lang="en-US"/>
              <a:pPr/>
              <a:t>‹#›</a:t>
            </a:fld>
            <a:endParaRPr lang="en-US"/>
          </a:p>
        </p:txBody>
      </p:sp>
      <p:pic>
        <p:nvPicPr>
          <p:cNvPr id="879623"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2"/>
            <a:ext cx="9258300" cy="384175"/>
          </a:xfrm>
          <a:prstGeom prst="rect">
            <a:avLst/>
          </a:prstGeom>
          <a:noFill/>
          <a:ln w="9525">
            <a:noFill/>
            <a:miter lim="800000"/>
            <a:headEnd/>
            <a:tailEnd/>
          </a:ln>
        </p:spPr>
      </p:pic>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E67FE02A-10EC-4AC6-B197-0C9535627C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88753256-4F5A-4520-B3F4-9A5AF805F8B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1"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27"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13EA7109-2187-4A2F-8DE5-335867545C54}"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5E574E"/>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5E574E"/>
              </a:solidFill>
            </a:endParaRPr>
          </a:p>
        </p:txBody>
      </p:sp>
      <p:sp>
        <p:nvSpPr>
          <p:cNvPr id="9" name="Slide Number Placeholder 8"/>
          <p:cNvSpPr>
            <a:spLocks noGrp="1"/>
          </p:cNvSpPr>
          <p:nvPr>
            <p:ph type="sldNum" sz="quarter" idx="12"/>
          </p:nvPr>
        </p:nvSpPr>
        <p:spPr/>
        <p:txBody>
          <a:bodyPr/>
          <a:lstStyle>
            <a:lvl1pPr>
              <a:defRPr/>
            </a:lvl1pPr>
          </a:lstStyle>
          <a:p>
            <a:fld id="{7250AB72-9791-4319-A4E9-E1A8D293A5E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1" y="1600202"/>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600202"/>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181DA3D-EC43-4EEA-ADDC-14B6A965E572}" type="slidenum">
              <a:rPr lang="en-US"/>
              <a:pPr/>
              <a:t>‹#›</a:t>
            </a:fld>
            <a:endParaRPr lang="en-US"/>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5E574E"/>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5E574E"/>
              </a:solidFill>
            </a:endParaRPr>
          </a:p>
        </p:txBody>
      </p:sp>
      <p:sp>
        <p:nvSpPr>
          <p:cNvPr id="5" name="Slide Number Placeholder 4"/>
          <p:cNvSpPr>
            <a:spLocks noGrp="1"/>
          </p:cNvSpPr>
          <p:nvPr>
            <p:ph type="sldNum" sz="quarter" idx="12"/>
          </p:nvPr>
        </p:nvSpPr>
        <p:spPr/>
        <p:txBody>
          <a:bodyPr/>
          <a:lstStyle>
            <a:lvl1pPr>
              <a:defRPr/>
            </a:lvl1pPr>
          </a:lstStyle>
          <a:p>
            <a:fld id="{F20CF017-D65A-46E9-B7D2-80E6C8E6CA5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00702C8E-0BF7-40DE-8882-74027CF145BE}"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B473C123-E1C2-4D49-ACD2-E5F4B9AE4A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F70C6A3E-CB10-4958-B101-A1A940C8BD2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28711FD4-079C-408D-A1BD-C934C2B9EA0C}"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879619"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879620" name="Rectangle 4"/>
          <p:cNvSpPr>
            <a:spLocks noGrp="1" noChangeArrowheads="1"/>
          </p:cNvSpPr>
          <p:nvPr>
            <p:ph type="dt" sz="half" idx="2"/>
          </p:nvPr>
        </p:nvSpPr>
        <p:spPr>
          <a:xfrm>
            <a:off x="800100" y="6229350"/>
            <a:ext cx="2171700" cy="514350"/>
          </a:xfrm>
        </p:spPr>
        <p:txBody>
          <a:bodyPr/>
          <a:lstStyle>
            <a:lvl1pPr>
              <a:defRPr>
                <a:solidFill>
                  <a:srgbClr val="5E574E"/>
                </a:solidFill>
              </a:defRPr>
            </a:lvl1pPr>
          </a:lstStyle>
          <a:p>
            <a:endParaRPr lang="en-US"/>
          </a:p>
        </p:txBody>
      </p:sp>
      <p:sp>
        <p:nvSpPr>
          <p:cNvPr id="879621" name="Rectangle 5"/>
          <p:cNvSpPr>
            <a:spLocks noGrp="1" noChangeArrowheads="1"/>
          </p:cNvSpPr>
          <p:nvPr>
            <p:ph type="ftr" sz="quarter" idx="3"/>
          </p:nvPr>
        </p:nvSpPr>
        <p:spPr>
          <a:xfrm>
            <a:off x="3543300" y="6229350"/>
            <a:ext cx="3200400" cy="514350"/>
          </a:xfrm>
        </p:spPr>
        <p:txBody>
          <a:bodyPr/>
          <a:lstStyle>
            <a:lvl1pPr>
              <a:defRPr>
                <a:solidFill>
                  <a:srgbClr val="5E574E"/>
                </a:solidFill>
              </a:defRPr>
            </a:lvl1pPr>
          </a:lstStyle>
          <a:p>
            <a:endParaRPr lang="en-US"/>
          </a:p>
        </p:txBody>
      </p:sp>
      <p:sp>
        <p:nvSpPr>
          <p:cNvPr id="879622" name="Rectangle 6"/>
          <p:cNvSpPr>
            <a:spLocks noGrp="1" noChangeArrowheads="1"/>
          </p:cNvSpPr>
          <p:nvPr>
            <p:ph type="sldNum" sz="quarter" idx="4"/>
          </p:nvPr>
        </p:nvSpPr>
        <p:spPr>
          <a:xfrm>
            <a:off x="7429500" y="6229350"/>
            <a:ext cx="2057400" cy="514350"/>
          </a:xfrm>
        </p:spPr>
        <p:txBody>
          <a:bodyPr/>
          <a:lstStyle>
            <a:lvl1pPr>
              <a:defRPr>
                <a:solidFill>
                  <a:srgbClr val="5E574E"/>
                </a:solidFill>
              </a:defRPr>
            </a:lvl1pPr>
          </a:lstStyle>
          <a:p>
            <a:fld id="{1B57C9F5-1A37-4B95-BA90-A4C3A00AC384}" type="slidenum">
              <a:rPr lang="en-US"/>
              <a:pPr/>
              <a:t>‹#›</a:t>
            </a:fld>
            <a:endParaRPr lang="en-US"/>
          </a:p>
        </p:txBody>
      </p:sp>
      <p:pic>
        <p:nvPicPr>
          <p:cNvPr id="879623"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2"/>
            <a:ext cx="9258300" cy="384175"/>
          </a:xfrm>
          <a:prstGeom prst="rect">
            <a:avLst/>
          </a:prstGeom>
          <a:noFill/>
          <a:ln w="9525">
            <a:noFill/>
            <a:miter lim="800000"/>
            <a:headEnd/>
            <a:tailEnd/>
          </a:ln>
        </p:spPr>
      </p:pic>
    </p:spTree>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E67FE02A-10EC-4AC6-B197-0C9535627C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88753256-4F5A-4520-B3F4-9A5AF805F8B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1"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27"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13EA7109-2187-4A2F-8DE5-335867545C54}"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2E347FA-F2CD-4A60-AFA2-7087A8FFA476}" type="slidenum">
              <a:rPr lang="en-US"/>
              <a:pPr/>
              <a:t>‹#›</a:t>
            </a:fld>
            <a:endParaRPr lang="en-US"/>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5E574E"/>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5E574E"/>
              </a:solidFill>
            </a:endParaRPr>
          </a:p>
        </p:txBody>
      </p:sp>
      <p:sp>
        <p:nvSpPr>
          <p:cNvPr id="9" name="Slide Number Placeholder 8"/>
          <p:cNvSpPr>
            <a:spLocks noGrp="1"/>
          </p:cNvSpPr>
          <p:nvPr>
            <p:ph type="sldNum" sz="quarter" idx="12"/>
          </p:nvPr>
        </p:nvSpPr>
        <p:spPr/>
        <p:txBody>
          <a:bodyPr/>
          <a:lstStyle>
            <a:lvl1pPr>
              <a:defRPr/>
            </a:lvl1pPr>
          </a:lstStyle>
          <a:p>
            <a:fld id="{7250AB72-9791-4319-A4E9-E1A8D293A5E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5E574E"/>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5E574E"/>
              </a:solidFill>
            </a:endParaRPr>
          </a:p>
        </p:txBody>
      </p:sp>
      <p:sp>
        <p:nvSpPr>
          <p:cNvPr id="5" name="Slide Number Placeholder 4"/>
          <p:cNvSpPr>
            <a:spLocks noGrp="1"/>
          </p:cNvSpPr>
          <p:nvPr>
            <p:ph type="sldNum" sz="quarter" idx="12"/>
          </p:nvPr>
        </p:nvSpPr>
        <p:spPr/>
        <p:txBody>
          <a:bodyPr/>
          <a:lstStyle>
            <a:lvl1pPr>
              <a:defRPr/>
            </a:lvl1pPr>
          </a:lstStyle>
          <a:p>
            <a:fld id="{F20CF017-D65A-46E9-B7D2-80E6C8E6CA5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00702C8E-0BF7-40DE-8882-74027CF145BE}"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B473C123-E1C2-4D49-ACD2-E5F4B9AE4A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F70C6A3E-CB10-4958-B101-A1A940C8BD2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28711FD4-079C-408D-A1BD-C934C2B9EA0C}"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879619"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879620" name="Rectangle 4"/>
          <p:cNvSpPr>
            <a:spLocks noGrp="1" noChangeArrowheads="1"/>
          </p:cNvSpPr>
          <p:nvPr>
            <p:ph type="dt" sz="half" idx="2"/>
          </p:nvPr>
        </p:nvSpPr>
        <p:spPr>
          <a:xfrm>
            <a:off x="800100" y="6229350"/>
            <a:ext cx="2171700" cy="514350"/>
          </a:xfrm>
        </p:spPr>
        <p:txBody>
          <a:bodyPr/>
          <a:lstStyle>
            <a:lvl1pPr>
              <a:defRPr>
                <a:solidFill>
                  <a:srgbClr val="5E574E"/>
                </a:solidFill>
              </a:defRPr>
            </a:lvl1pPr>
          </a:lstStyle>
          <a:p>
            <a:endParaRPr lang="en-US"/>
          </a:p>
        </p:txBody>
      </p:sp>
      <p:sp>
        <p:nvSpPr>
          <p:cNvPr id="879621" name="Rectangle 5"/>
          <p:cNvSpPr>
            <a:spLocks noGrp="1" noChangeArrowheads="1"/>
          </p:cNvSpPr>
          <p:nvPr>
            <p:ph type="ftr" sz="quarter" idx="3"/>
          </p:nvPr>
        </p:nvSpPr>
        <p:spPr>
          <a:xfrm>
            <a:off x="3543300" y="6229350"/>
            <a:ext cx="3200400" cy="514350"/>
          </a:xfrm>
        </p:spPr>
        <p:txBody>
          <a:bodyPr/>
          <a:lstStyle>
            <a:lvl1pPr>
              <a:defRPr>
                <a:solidFill>
                  <a:srgbClr val="5E574E"/>
                </a:solidFill>
              </a:defRPr>
            </a:lvl1pPr>
          </a:lstStyle>
          <a:p>
            <a:endParaRPr lang="en-US"/>
          </a:p>
        </p:txBody>
      </p:sp>
      <p:sp>
        <p:nvSpPr>
          <p:cNvPr id="879622" name="Rectangle 6"/>
          <p:cNvSpPr>
            <a:spLocks noGrp="1" noChangeArrowheads="1"/>
          </p:cNvSpPr>
          <p:nvPr>
            <p:ph type="sldNum" sz="quarter" idx="4"/>
          </p:nvPr>
        </p:nvSpPr>
        <p:spPr>
          <a:xfrm>
            <a:off x="7429500" y="6229350"/>
            <a:ext cx="2057400" cy="514350"/>
          </a:xfrm>
        </p:spPr>
        <p:txBody>
          <a:bodyPr/>
          <a:lstStyle>
            <a:lvl1pPr>
              <a:defRPr>
                <a:solidFill>
                  <a:srgbClr val="5E574E"/>
                </a:solidFill>
              </a:defRPr>
            </a:lvl1pPr>
          </a:lstStyle>
          <a:p>
            <a:fld id="{1B57C9F5-1A37-4B95-BA90-A4C3A00AC384}" type="slidenum">
              <a:rPr lang="en-US"/>
              <a:pPr/>
              <a:t>‹#›</a:t>
            </a:fld>
            <a:endParaRPr lang="en-US"/>
          </a:p>
        </p:txBody>
      </p:sp>
      <p:pic>
        <p:nvPicPr>
          <p:cNvPr id="879623"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2"/>
            <a:ext cx="9258300" cy="384175"/>
          </a:xfrm>
          <a:prstGeom prst="rect">
            <a:avLst/>
          </a:prstGeom>
          <a:noFill/>
          <a:ln w="9525">
            <a:noFill/>
            <a:miter lim="800000"/>
            <a:headEnd/>
            <a:tailEnd/>
          </a:ln>
        </p:spPr>
      </p:pic>
    </p:spTree>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E67FE02A-10EC-4AC6-B197-0C9535627C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88753256-4F5A-4520-B3F4-9A5AF805F8B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28702" y="1066800"/>
            <a:ext cx="4424363"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05463" y="1066800"/>
            <a:ext cx="4424362"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88D2080-B411-46DE-9071-C595B07FDFC9}"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7059E612-AD18-4F22-B18C-BB9D5097472F}" type="slidenum">
              <a:rPr lang="en-US"/>
              <a:pPr/>
              <a:t>‹#›</a:t>
            </a:fld>
            <a:endParaRPr lang="en-US"/>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1"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27"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13EA7109-2187-4A2F-8DE5-335867545C54}"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5E574E"/>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5E574E"/>
              </a:solidFill>
            </a:endParaRPr>
          </a:p>
        </p:txBody>
      </p:sp>
      <p:sp>
        <p:nvSpPr>
          <p:cNvPr id="9" name="Slide Number Placeholder 8"/>
          <p:cNvSpPr>
            <a:spLocks noGrp="1"/>
          </p:cNvSpPr>
          <p:nvPr>
            <p:ph type="sldNum" sz="quarter" idx="12"/>
          </p:nvPr>
        </p:nvSpPr>
        <p:spPr/>
        <p:txBody>
          <a:bodyPr/>
          <a:lstStyle>
            <a:lvl1pPr>
              <a:defRPr/>
            </a:lvl1pPr>
          </a:lstStyle>
          <a:p>
            <a:fld id="{7250AB72-9791-4319-A4E9-E1A8D293A5E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5E574E"/>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5E574E"/>
              </a:solidFill>
            </a:endParaRPr>
          </a:p>
        </p:txBody>
      </p:sp>
      <p:sp>
        <p:nvSpPr>
          <p:cNvPr id="5" name="Slide Number Placeholder 4"/>
          <p:cNvSpPr>
            <a:spLocks noGrp="1"/>
          </p:cNvSpPr>
          <p:nvPr>
            <p:ph type="sldNum" sz="quarter" idx="12"/>
          </p:nvPr>
        </p:nvSpPr>
        <p:spPr/>
        <p:txBody>
          <a:bodyPr/>
          <a:lstStyle>
            <a:lvl1pPr>
              <a:defRPr/>
            </a:lvl1pPr>
          </a:lstStyle>
          <a:p>
            <a:fld id="{F20CF017-D65A-46E9-B7D2-80E6C8E6CA5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00702C8E-0BF7-40DE-8882-74027CF145BE}"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B473C123-E1C2-4D49-ACD2-E5F4B9AE4A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F70C6A3E-CB10-4958-B101-A1A940C8BD2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28711FD4-079C-408D-A1BD-C934C2B9EA0C}"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879619"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879620" name="Rectangle 4"/>
          <p:cNvSpPr>
            <a:spLocks noGrp="1" noChangeArrowheads="1"/>
          </p:cNvSpPr>
          <p:nvPr>
            <p:ph type="dt" sz="half" idx="2"/>
          </p:nvPr>
        </p:nvSpPr>
        <p:spPr>
          <a:xfrm>
            <a:off x="800100" y="6229350"/>
            <a:ext cx="2171700" cy="514350"/>
          </a:xfrm>
        </p:spPr>
        <p:txBody>
          <a:bodyPr/>
          <a:lstStyle>
            <a:lvl1pPr>
              <a:defRPr>
                <a:solidFill>
                  <a:srgbClr val="5E574E"/>
                </a:solidFill>
              </a:defRPr>
            </a:lvl1pPr>
          </a:lstStyle>
          <a:p>
            <a:endParaRPr lang="en-US"/>
          </a:p>
        </p:txBody>
      </p:sp>
      <p:sp>
        <p:nvSpPr>
          <p:cNvPr id="879621" name="Rectangle 5"/>
          <p:cNvSpPr>
            <a:spLocks noGrp="1" noChangeArrowheads="1"/>
          </p:cNvSpPr>
          <p:nvPr>
            <p:ph type="ftr" sz="quarter" idx="3"/>
          </p:nvPr>
        </p:nvSpPr>
        <p:spPr>
          <a:xfrm>
            <a:off x="3543300" y="6229350"/>
            <a:ext cx="3200400" cy="514350"/>
          </a:xfrm>
        </p:spPr>
        <p:txBody>
          <a:bodyPr/>
          <a:lstStyle>
            <a:lvl1pPr>
              <a:defRPr>
                <a:solidFill>
                  <a:srgbClr val="5E574E"/>
                </a:solidFill>
              </a:defRPr>
            </a:lvl1pPr>
          </a:lstStyle>
          <a:p>
            <a:endParaRPr lang="en-US"/>
          </a:p>
        </p:txBody>
      </p:sp>
      <p:sp>
        <p:nvSpPr>
          <p:cNvPr id="879622" name="Rectangle 6"/>
          <p:cNvSpPr>
            <a:spLocks noGrp="1" noChangeArrowheads="1"/>
          </p:cNvSpPr>
          <p:nvPr>
            <p:ph type="sldNum" sz="quarter" idx="4"/>
          </p:nvPr>
        </p:nvSpPr>
        <p:spPr>
          <a:xfrm>
            <a:off x="7429500" y="6229350"/>
            <a:ext cx="2057400" cy="514350"/>
          </a:xfrm>
        </p:spPr>
        <p:txBody>
          <a:bodyPr/>
          <a:lstStyle>
            <a:lvl1pPr>
              <a:defRPr>
                <a:solidFill>
                  <a:srgbClr val="5E574E"/>
                </a:solidFill>
              </a:defRPr>
            </a:lvl1pPr>
          </a:lstStyle>
          <a:p>
            <a:fld id="{1B57C9F5-1A37-4B95-BA90-A4C3A00AC384}" type="slidenum">
              <a:rPr lang="en-US"/>
              <a:pPr/>
              <a:t>‹#›</a:t>
            </a:fld>
            <a:endParaRPr lang="en-US"/>
          </a:p>
        </p:txBody>
      </p:sp>
      <p:pic>
        <p:nvPicPr>
          <p:cNvPr id="879623"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2"/>
            <a:ext cx="9258300" cy="384175"/>
          </a:xfrm>
          <a:prstGeom prst="rect">
            <a:avLst/>
          </a:prstGeom>
          <a:noFill/>
          <a:ln w="9525">
            <a:noFill/>
            <a:miter lim="800000"/>
            <a:headEnd/>
            <a:tailEnd/>
          </a:ln>
        </p:spPr>
      </p:pic>
    </p:spTree>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E67FE02A-10EC-4AC6-B197-0C9535627C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AFE45219-F91F-4BF3-BA21-7A2CA1C18ECC}" type="slidenum">
              <a:rPr lang="en-US"/>
              <a:pPr/>
              <a:t>‹#›</a:t>
            </a:fld>
            <a:endParaRPr lang="en-US"/>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88753256-4F5A-4520-B3F4-9A5AF805F8B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1"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27"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13EA7109-2187-4A2F-8DE5-335867545C54}"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5E574E"/>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5E574E"/>
              </a:solidFill>
            </a:endParaRPr>
          </a:p>
        </p:txBody>
      </p:sp>
      <p:sp>
        <p:nvSpPr>
          <p:cNvPr id="9" name="Slide Number Placeholder 8"/>
          <p:cNvSpPr>
            <a:spLocks noGrp="1"/>
          </p:cNvSpPr>
          <p:nvPr>
            <p:ph type="sldNum" sz="quarter" idx="12"/>
          </p:nvPr>
        </p:nvSpPr>
        <p:spPr/>
        <p:txBody>
          <a:bodyPr/>
          <a:lstStyle>
            <a:lvl1pPr>
              <a:defRPr/>
            </a:lvl1pPr>
          </a:lstStyle>
          <a:p>
            <a:fld id="{7250AB72-9791-4319-A4E9-E1A8D293A5E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5E574E"/>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5E574E"/>
              </a:solidFill>
            </a:endParaRPr>
          </a:p>
        </p:txBody>
      </p:sp>
      <p:sp>
        <p:nvSpPr>
          <p:cNvPr id="5" name="Slide Number Placeholder 4"/>
          <p:cNvSpPr>
            <a:spLocks noGrp="1"/>
          </p:cNvSpPr>
          <p:nvPr>
            <p:ph type="sldNum" sz="quarter" idx="12"/>
          </p:nvPr>
        </p:nvSpPr>
        <p:spPr/>
        <p:txBody>
          <a:bodyPr/>
          <a:lstStyle>
            <a:lvl1pPr>
              <a:defRPr/>
            </a:lvl1pPr>
          </a:lstStyle>
          <a:p>
            <a:fld id="{F20CF017-D65A-46E9-B7D2-80E6C8E6CA5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00702C8E-0BF7-40DE-8882-74027CF145BE}"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B473C123-E1C2-4D49-ACD2-E5F4B9AE4A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F70C6A3E-CB10-4958-B101-A1A940C8BD2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28711FD4-079C-408D-A1BD-C934C2B9EA0C}"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879619"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879620" name="Rectangle 4"/>
          <p:cNvSpPr>
            <a:spLocks noGrp="1" noChangeArrowheads="1"/>
          </p:cNvSpPr>
          <p:nvPr>
            <p:ph type="dt" sz="half" idx="2"/>
          </p:nvPr>
        </p:nvSpPr>
        <p:spPr>
          <a:xfrm>
            <a:off x="800100" y="6229350"/>
            <a:ext cx="2171700" cy="514350"/>
          </a:xfrm>
        </p:spPr>
        <p:txBody>
          <a:bodyPr/>
          <a:lstStyle>
            <a:lvl1pPr>
              <a:defRPr>
                <a:solidFill>
                  <a:srgbClr val="5E574E"/>
                </a:solidFill>
              </a:defRPr>
            </a:lvl1pPr>
          </a:lstStyle>
          <a:p>
            <a:endParaRPr lang="en-US"/>
          </a:p>
        </p:txBody>
      </p:sp>
      <p:sp>
        <p:nvSpPr>
          <p:cNvPr id="879621" name="Rectangle 5"/>
          <p:cNvSpPr>
            <a:spLocks noGrp="1" noChangeArrowheads="1"/>
          </p:cNvSpPr>
          <p:nvPr>
            <p:ph type="ftr" sz="quarter" idx="3"/>
          </p:nvPr>
        </p:nvSpPr>
        <p:spPr>
          <a:xfrm>
            <a:off x="3543300" y="6229350"/>
            <a:ext cx="3200400" cy="514350"/>
          </a:xfrm>
        </p:spPr>
        <p:txBody>
          <a:bodyPr/>
          <a:lstStyle>
            <a:lvl1pPr>
              <a:defRPr>
                <a:solidFill>
                  <a:srgbClr val="5E574E"/>
                </a:solidFill>
              </a:defRPr>
            </a:lvl1pPr>
          </a:lstStyle>
          <a:p>
            <a:endParaRPr lang="en-US"/>
          </a:p>
        </p:txBody>
      </p:sp>
      <p:sp>
        <p:nvSpPr>
          <p:cNvPr id="879622" name="Rectangle 6"/>
          <p:cNvSpPr>
            <a:spLocks noGrp="1" noChangeArrowheads="1"/>
          </p:cNvSpPr>
          <p:nvPr>
            <p:ph type="sldNum" sz="quarter" idx="4"/>
          </p:nvPr>
        </p:nvSpPr>
        <p:spPr>
          <a:xfrm>
            <a:off x="7429500" y="6229350"/>
            <a:ext cx="2057400" cy="514350"/>
          </a:xfrm>
        </p:spPr>
        <p:txBody>
          <a:bodyPr/>
          <a:lstStyle>
            <a:lvl1pPr>
              <a:defRPr>
                <a:solidFill>
                  <a:srgbClr val="5E574E"/>
                </a:solidFill>
              </a:defRPr>
            </a:lvl1pPr>
          </a:lstStyle>
          <a:p>
            <a:fld id="{1B57C9F5-1A37-4B95-BA90-A4C3A00AC384}" type="slidenum">
              <a:rPr lang="en-US"/>
              <a:pPr/>
              <a:t>‹#›</a:t>
            </a:fld>
            <a:endParaRPr lang="en-US"/>
          </a:p>
        </p:txBody>
      </p:sp>
      <p:pic>
        <p:nvPicPr>
          <p:cNvPr id="879623"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2"/>
            <a:ext cx="9258300" cy="384175"/>
          </a:xfrm>
          <a:prstGeom prst="rect">
            <a:avLst/>
          </a:prstGeom>
          <a:noFill/>
          <a:ln w="9525">
            <a:noFill/>
            <a:miter lim="800000"/>
            <a:headEnd/>
            <a:tailEnd/>
          </a:ln>
        </p:spPr>
      </p:pic>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C0F0689-9979-44B5-BDEC-C330E522EA30}" type="slidenum">
              <a:rPr lang="en-US"/>
              <a:pPr/>
              <a:t>‹#›</a:t>
            </a:fld>
            <a:endParaRPr lang="en-US"/>
          </a:p>
        </p:txBody>
      </p:sp>
    </p:spTree>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E67FE02A-10EC-4AC6-B197-0C9535627C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88753256-4F5A-4520-B3F4-9A5AF805F8B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1"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27"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13EA7109-2187-4A2F-8DE5-335867545C54}"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5E574E"/>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5E574E"/>
              </a:solidFill>
            </a:endParaRPr>
          </a:p>
        </p:txBody>
      </p:sp>
      <p:sp>
        <p:nvSpPr>
          <p:cNvPr id="9" name="Slide Number Placeholder 8"/>
          <p:cNvSpPr>
            <a:spLocks noGrp="1"/>
          </p:cNvSpPr>
          <p:nvPr>
            <p:ph type="sldNum" sz="quarter" idx="12"/>
          </p:nvPr>
        </p:nvSpPr>
        <p:spPr/>
        <p:txBody>
          <a:bodyPr/>
          <a:lstStyle>
            <a:lvl1pPr>
              <a:defRPr/>
            </a:lvl1pPr>
          </a:lstStyle>
          <a:p>
            <a:fld id="{7250AB72-9791-4319-A4E9-E1A8D293A5E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5E574E"/>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5E574E"/>
              </a:solidFill>
            </a:endParaRPr>
          </a:p>
        </p:txBody>
      </p:sp>
      <p:sp>
        <p:nvSpPr>
          <p:cNvPr id="5" name="Slide Number Placeholder 4"/>
          <p:cNvSpPr>
            <a:spLocks noGrp="1"/>
          </p:cNvSpPr>
          <p:nvPr>
            <p:ph type="sldNum" sz="quarter" idx="12"/>
          </p:nvPr>
        </p:nvSpPr>
        <p:spPr/>
        <p:txBody>
          <a:bodyPr/>
          <a:lstStyle>
            <a:lvl1pPr>
              <a:defRPr/>
            </a:lvl1pPr>
          </a:lstStyle>
          <a:p>
            <a:fld id="{F20CF017-D65A-46E9-B7D2-80E6C8E6CA5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00702C8E-0BF7-40DE-8882-74027CF145BE}"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B473C123-E1C2-4D49-ACD2-E5F4B9AE4A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F70C6A3E-CB10-4958-B101-A1A940C8BD2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28711FD4-079C-408D-A1BD-C934C2B9EA0C}"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94AA602-BB2E-450F-944A-D93B067E2BFE}" type="slidenum">
              <a:rPr lang="en-US"/>
              <a:pPr/>
              <a:t>‹#›</a:t>
            </a:fld>
            <a:endParaRPr lang="en-US"/>
          </a:p>
        </p:txBody>
      </p:sp>
    </p:spTree>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879619"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879620" name="Rectangle 4"/>
          <p:cNvSpPr>
            <a:spLocks noGrp="1" noChangeArrowheads="1"/>
          </p:cNvSpPr>
          <p:nvPr>
            <p:ph type="dt" sz="half" idx="2"/>
          </p:nvPr>
        </p:nvSpPr>
        <p:spPr>
          <a:xfrm>
            <a:off x="800100" y="6229350"/>
            <a:ext cx="2171700" cy="514350"/>
          </a:xfrm>
        </p:spPr>
        <p:txBody>
          <a:bodyPr/>
          <a:lstStyle>
            <a:lvl1pPr>
              <a:defRPr>
                <a:solidFill>
                  <a:srgbClr val="5E574E"/>
                </a:solidFill>
              </a:defRPr>
            </a:lvl1pPr>
          </a:lstStyle>
          <a:p>
            <a:endParaRPr lang="en-US"/>
          </a:p>
        </p:txBody>
      </p:sp>
      <p:sp>
        <p:nvSpPr>
          <p:cNvPr id="879621" name="Rectangle 5"/>
          <p:cNvSpPr>
            <a:spLocks noGrp="1" noChangeArrowheads="1"/>
          </p:cNvSpPr>
          <p:nvPr>
            <p:ph type="ftr" sz="quarter" idx="3"/>
          </p:nvPr>
        </p:nvSpPr>
        <p:spPr>
          <a:xfrm>
            <a:off x="3543300" y="6229350"/>
            <a:ext cx="3200400" cy="514350"/>
          </a:xfrm>
        </p:spPr>
        <p:txBody>
          <a:bodyPr/>
          <a:lstStyle>
            <a:lvl1pPr>
              <a:defRPr>
                <a:solidFill>
                  <a:srgbClr val="5E574E"/>
                </a:solidFill>
              </a:defRPr>
            </a:lvl1pPr>
          </a:lstStyle>
          <a:p>
            <a:endParaRPr lang="en-US"/>
          </a:p>
        </p:txBody>
      </p:sp>
      <p:sp>
        <p:nvSpPr>
          <p:cNvPr id="879622" name="Rectangle 6"/>
          <p:cNvSpPr>
            <a:spLocks noGrp="1" noChangeArrowheads="1"/>
          </p:cNvSpPr>
          <p:nvPr>
            <p:ph type="sldNum" sz="quarter" idx="4"/>
          </p:nvPr>
        </p:nvSpPr>
        <p:spPr>
          <a:xfrm>
            <a:off x="7429500" y="6229350"/>
            <a:ext cx="2057400" cy="514350"/>
          </a:xfrm>
        </p:spPr>
        <p:txBody>
          <a:bodyPr/>
          <a:lstStyle>
            <a:lvl1pPr>
              <a:defRPr>
                <a:solidFill>
                  <a:srgbClr val="5E574E"/>
                </a:solidFill>
              </a:defRPr>
            </a:lvl1pPr>
          </a:lstStyle>
          <a:p>
            <a:fld id="{1B57C9F5-1A37-4B95-BA90-A4C3A00AC384}" type="slidenum">
              <a:rPr lang="en-US"/>
              <a:pPr/>
              <a:t>‹#›</a:t>
            </a:fld>
            <a:endParaRPr lang="en-US"/>
          </a:p>
        </p:txBody>
      </p:sp>
      <p:pic>
        <p:nvPicPr>
          <p:cNvPr id="879623"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2"/>
            <a:ext cx="9258300" cy="384175"/>
          </a:xfrm>
          <a:prstGeom prst="rect">
            <a:avLst/>
          </a:prstGeom>
          <a:noFill/>
          <a:ln w="9525">
            <a:noFill/>
            <a:miter lim="800000"/>
            <a:headEnd/>
            <a:tailEnd/>
          </a:ln>
        </p:spPr>
      </p:pic>
    </p:spTree>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E67FE02A-10EC-4AC6-B197-0C9535627C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88753256-4F5A-4520-B3F4-9A5AF805F8B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1"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27"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13EA7109-2187-4A2F-8DE5-335867545C54}"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5E574E"/>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5E574E"/>
              </a:solidFill>
            </a:endParaRPr>
          </a:p>
        </p:txBody>
      </p:sp>
      <p:sp>
        <p:nvSpPr>
          <p:cNvPr id="9" name="Slide Number Placeholder 8"/>
          <p:cNvSpPr>
            <a:spLocks noGrp="1"/>
          </p:cNvSpPr>
          <p:nvPr>
            <p:ph type="sldNum" sz="quarter" idx="12"/>
          </p:nvPr>
        </p:nvSpPr>
        <p:spPr/>
        <p:txBody>
          <a:bodyPr/>
          <a:lstStyle>
            <a:lvl1pPr>
              <a:defRPr/>
            </a:lvl1pPr>
          </a:lstStyle>
          <a:p>
            <a:fld id="{7250AB72-9791-4319-A4E9-E1A8D293A5E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5E574E"/>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5E574E"/>
              </a:solidFill>
            </a:endParaRPr>
          </a:p>
        </p:txBody>
      </p:sp>
      <p:sp>
        <p:nvSpPr>
          <p:cNvPr id="5" name="Slide Number Placeholder 4"/>
          <p:cNvSpPr>
            <a:spLocks noGrp="1"/>
          </p:cNvSpPr>
          <p:nvPr>
            <p:ph type="sldNum" sz="quarter" idx="12"/>
          </p:nvPr>
        </p:nvSpPr>
        <p:spPr/>
        <p:txBody>
          <a:bodyPr/>
          <a:lstStyle>
            <a:lvl1pPr>
              <a:defRPr/>
            </a:lvl1pPr>
          </a:lstStyle>
          <a:p>
            <a:fld id="{F20CF017-D65A-46E9-B7D2-80E6C8E6CA5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00702C8E-0BF7-40DE-8882-74027CF145BE}"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B473C123-E1C2-4D49-ACD2-E5F4B9AE4A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F70C6A3E-CB10-4958-B101-A1A940C8BD2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D0F2299-05F1-49BA-8BD4-FEF83EDAB0E5}" type="slidenum">
              <a:rPr lang="en-US"/>
              <a:pPr/>
              <a:t>‹#›</a:t>
            </a:fld>
            <a:endParaRPr lang="en-US"/>
          </a:p>
        </p:txBody>
      </p:sp>
    </p:spTree>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28711FD4-079C-408D-A1BD-C934C2B9EA0C}"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10287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en-US" sz="1800">
                <a:solidFill>
                  <a:srgbClr val="003300"/>
                </a:solidFill>
                <a:latin typeface="Arial"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defRPr/>
              </a:pPr>
              <a:endParaRPr lang="en-US" sz="1800">
                <a:solidFill>
                  <a:srgbClr val="003300"/>
                </a:solidFill>
                <a:latin typeface="Arial"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defRPr/>
              </a:pPr>
              <a:endParaRPr lang="en-US" sz="1800">
                <a:solidFill>
                  <a:srgbClr val="003300"/>
                </a:solidFill>
                <a:latin typeface="Arial"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defRPr/>
              </a:pPr>
              <a:endParaRPr lang="en-US" sz="1800">
                <a:solidFill>
                  <a:srgbClr val="003300"/>
                </a:solidFill>
                <a:latin typeface="Arial"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defRPr/>
              </a:pPr>
              <a:endParaRPr lang="en-US" sz="1800">
                <a:solidFill>
                  <a:srgbClr val="003300"/>
                </a:solidFill>
                <a:latin typeface="Arial"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defRPr/>
              </a:pPr>
              <a:endParaRPr lang="en-US" sz="1800">
                <a:solidFill>
                  <a:srgbClr val="003300"/>
                </a:solidFill>
                <a:latin typeface="Arial" charset="0"/>
              </a:endParaRPr>
            </a:p>
          </p:txBody>
        </p:sp>
      </p:grpSp>
      <p:sp>
        <p:nvSpPr>
          <p:cNvPr id="253961" name="Rectangle 9"/>
          <p:cNvSpPr>
            <a:spLocks noGrp="1" noChangeArrowheads="1"/>
          </p:cNvSpPr>
          <p:nvPr>
            <p:ph type="ctrTitle"/>
          </p:nvPr>
        </p:nvSpPr>
        <p:spPr>
          <a:xfrm>
            <a:off x="771525" y="2286000"/>
            <a:ext cx="8743950" cy="1143000"/>
          </a:xfrm>
        </p:spPr>
        <p:txBody>
          <a:bodyPr/>
          <a:lstStyle>
            <a:lvl1pPr>
              <a:defRPr/>
            </a:lvl1pPr>
          </a:lstStyle>
          <a:p>
            <a:r>
              <a:rPr lang="en-US"/>
              <a:t>Click to edit Master title style</a:t>
            </a:r>
          </a:p>
        </p:txBody>
      </p:sp>
      <p:sp>
        <p:nvSpPr>
          <p:cNvPr id="253962" name="Rectangle 10"/>
          <p:cNvSpPr>
            <a:spLocks noGrp="1" noChangeArrowheads="1"/>
          </p:cNvSpPr>
          <p:nvPr>
            <p:ph type="subTitle" idx="1"/>
          </p:nvPr>
        </p:nvSpPr>
        <p:spPr>
          <a:xfrm>
            <a:off x="1543050" y="4191000"/>
            <a:ext cx="72009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771525" y="6248400"/>
            <a:ext cx="2143125"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514725" y="6248400"/>
            <a:ext cx="325755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7372350" y="6248400"/>
            <a:ext cx="2143125" cy="457200"/>
          </a:xfrm>
        </p:spPr>
        <p:txBody>
          <a:bodyPr/>
          <a:lstStyle>
            <a:lvl1pPr>
              <a:defRPr>
                <a:solidFill>
                  <a:srgbClr val="003300"/>
                </a:solidFill>
              </a:defRPr>
            </a:lvl1pPr>
          </a:lstStyle>
          <a:p>
            <a:pPr>
              <a:defRPr/>
            </a:pPr>
            <a:fld id="{363FC83D-C579-4482-9A11-6BD7B2960743}" type="slidenum">
              <a:rPr lang="en-US"/>
              <a:pPr>
                <a:defRPr/>
              </a:pPr>
              <a:t>‹#›</a:t>
            </a:fld>
            <a:endParaRPr lang="en-US"/>
          </a:p>
        </p:txBody>
      </p:sp>
    </p:spTree>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B71D9B0-C076-4560-9F8E-721EA87169D2}"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05"/>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AE7A12DD-EC92-4C79-B264-0B66F50001FE}"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5" y="1849438"/>
            <a:ext cx="42862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9225" y="1849438"/>
            <a:ext cx="42862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75718824-162D-49FF-BF33-7FCE9F78815B}"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656"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656"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0C08D67C-5DF9-4558-8557-6991D08830D0}"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C609A577-FB2B-49CC-ADA7-352E5D59C89C}"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6EF87215-96B6-4584-A288-96060F265E26}"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3" y="273050"/>
            <a:ext cx="338435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1931" y="273055"/>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3"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049CA859-A1E7-46A9-8E97-F809C187EB80}"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9A1A0CF4-E8C3-4536-B7C3-BFC57705EA89}"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40"/>
            <a:ext cx="2314575"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2" y="274640"/>
            <a:ext cx="679132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FD3A0D5-8995-4A73-B713-A0B0786B2DAF}" type="slidenum">
              <a:rPr lang="en-US"/>
              <a:pPr/>
              <a:t>‹#›</a:t>
            </a:fld>
            <a:endParaRPr lang="en-US"/>
          </a:p>
        </p:txBody>
      </p:sp>
    </p:spTree>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40CB52C-E2E2-4C72-9720-080A94800AFC}"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7" y="304800"/>
            <a:ext cx="2185988"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7" y="304800"/>
            <a:ext cx="6386513"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CC4A22E-29BD-433C-B364-43501EC4F7FA}"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879619"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879620" name="Rectangle 4"/>
          <p:cNvSpPr>
            <a:spLocks noGrp="1" noChangeArrowheads="1"/>
          </p:cNvSpPr>
          <p:nvPr>
            <p:ph type="dt" sz="half" idx="2"/>
          </p:nvPr>
        </p:nvSpPr>
        <p:spPr>
          <a:xfrm>
            <a:off x="800100" y="6229350"/>
            <a:ext cx="2171700" cy="514350"/>
          </a:xfrm>
        </p:spPr>
        <p:txBody>
          <a:bodyPr/>
          <a:lstStyle>
            <a:lvl1pPr>
              <a:defRPr>
                <a:solidFill>
                  <a:srgbClr val="5E574E"/>
                </a:solidFill>
              </a:defRPr>
            </a:lvl1pPr>
          </a:lstStyle>
          <a:p>
            <a:endParaRPr lang="en-US"/>
          </a:p>
        </p:txBody>
      </p:sp>
      <p:sp>
        <p:nvSpPr>
          <p:cNvPr id="879621" name="Rectangle 5"/>
          <p:cNvSpPr>
            <a:spLocks noGrp="1" noChangeArrowheads="1"/>
          </p:cNvSpPr>
          <p:nvPr>
            <p:ph type="ftr" sz="quarter" idx="3"/>
          </p:nvPr>
        </p:nvSpPr>
        <p:spPr>
          <a:xfrm>
            <a:off x="3543300" y="6229350"/>
            <a:ext cx="3200400" cy="514350"/>
          </a:xfrm>
        </p:spPr>
        <p:txBody>
          <a:bodyPr/>
          <a:lstStyle>
            <a:lvl1pPr>
              <a:defRPr>
                <a:solidFill>
                  <a:srgbClr val="5E574E"/>
                </a:solidFill>
              </a:defRPr>
            </a:lvl1pPr>
          </a:lstStyle>
          <a:p>
            <a:endParaRPr lang="en-US"/>
          </a:p>
        </p:txBody>
      </p:sp>
      <p:sp>
        <p:nvSpPr>
          <p:cNvPr id="879622" name="Rectangle 6"/>
          <p:cNvSpPr>
            <a:spLocks noGrp="1" noChangeArrowheads="1"/>
          </p:cNvSpPr>
          <p:nvPr>
            <p:ph type="sldNum" sz="quarter" idx="4"/>
          </p:nvPr>
        </p:nvSpPr>
        <p:spPr>
          <a:xfrm>
            <a:off x="7429500" y="6229350"/>
            <a:ext cx="2057400" cy="514350"/>
          </a:xfrm>
        </p:spPr>
        <p:txBody>
          <a:bodyPr/>
          <a:lstStyle>
            <a:lvl1pPr>
              <a:defRPr>
                <a:solidFill>
                  <a:srgbClr val="5E574E"/>
                </a:solidFill>
              </a:defRPr>
            </a:lvl1pPr>
          </a:lstStyle>
          <a:p>
            <a:fld id="{1B57C9F5-1A37-4B95-BA90-A4C3A00AC384}" type="slidenum">
              <a:rPr lang="en-US"/>
              <a:pPr/>
              <a:t>‹#›</a:t>
            </a:fld>
            <a:endParaRPr lang="en-US"/>
          </a:p>
        </p:txBody>
      </p:sp>
      <p:pic>
        <p:nvPicPr>
          <p:cNvPr id="879623"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2"/>
            <a:ext cx="9258300" cy="384175"/>
          </a:xfrm>
          <a:prstGeom prst="rect">
            <a:avLst/>
          </a:prstGeom>
          <a:noFill/>
          <a:ln w="9525">
            <a:noFill/>
            <a:miter lim="800000"/>
            <a:headEnd/>
            <a:tailEnd/>
          </a:ln>
        </p:spPr>
      </p:pic>
    </p:spTree>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E67FE02A-10EC-4AC6-B197-0C9535627C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88753256-4F5A-4520-B3F4-9A5AF805F8B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1"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27"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13EA7109-2187-4A2F-8DE5-335867545C54}"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5E574E"/>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5E574E"/>
              </a:solidFill>
            </a:endParaRPr>
          </a:p>
        </p:txBody>
      </p:sp>
      <p:sp>
        <p:nvSpPr>
          <p:cNvPr id="9" name="Slide Number Placeholder 8"/>
          <p:cNvSpPr>
            <a:spLocks noGrp="1"/>
          </p:cNvSpPr>
          <p:nvPr>
            <p:ph type="sldNum" sz="quarter" idx="12"/>
          </p:nvPr>
        </p:nvSpPr>
        <p:spPr/>
        <p:txBody>
          <a:bodyPr/>
          <a:lstStyle>
            <a:lvl1pPr>
              <a:defRPr/>
            </a:lvl1pPr>
          </a:lstStyle>
          <a:p>
            <a:fld id="{7250AB72-9791-4319-A4E9-E1A8D293A5E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5E574E"/>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5E574E"/>
              </a:solidFill>
            </a:endParaRPr>
          </a:p>
        </p:txBody>
      </p:sp>
      <p:sp>
        <p:nvSpPr>
          <p:cNvPr id="5" name="Slide Number Placeholder 4"/>
          <p:cNvSpPr>
            <a:spLocks noGrp="1"/>
          </p:cNvSpPr>
          <p:nvPr>
            <p:ph type="sldNum" sz="quarter" idx="12"/>
          </p:nvPr>
        </p:nvSpPr>
        <p:spPr/>
        <p:txBody>
          <a:bodyPr/>
          <a:lstStyle>
            <a:lvl1pPr>
              <a:defRPr/>
            </a:lvl1pPr>
          </a:lstStyle>
          <a:p>
            <a:fld id="{F20CF017-D65A-46E9-B7D2-80E6C8E6CA5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00702C8E-0BF7-40DE-8882-74027CF145BE}"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14350" y="274640"/>
            <a:ext cx="92583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514350" y="6245225"/>
            <a:ext cx="2400300" cy="476250"/>
          </a:xfrm>
        </p:spPr>
        <p:txBody>
          <a:bodyPr/>
          <a:lstStyle>
            <a:lvl1pPr>
              <a:defRPr/>
            </a:lvl1pPr>
          </a:lstStyle>
          <a:p>
            <a:endParaRPr lang="en-US"/>
          </a:p>
        </p:txBody>
      </p:sp>
      <p:sp>
        <p:nvSpPr>
          <p:cNvPr id="4" name="Footer Placeholder 3"/>
          <p:cNvSpPr>
            <a:spLocks noGrp="1"/>
          </p:cNvSpPr>
          <p:nvPr>
            <p:ph type="ftr" sz="quarter" idx="11"/>
          </p:nvPr>
        </p:nvSpPr>
        <p:spPr>
          <a:xfrm>
            <a:off x="3514725" y="6245225"/>
            <a:ext cx="325755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7372350" y="6245225"/>
            <a:ext cx="2400300" cy="476250"/>
          </a:xfrm>
        </p:spPr>
        <p:txBody>
          <a:bodyPr/>
          <a:lstStyle>
            <a:lvl1pPr>
              <a:defRPr/>
            </a:lvl1pPr>
          </a:lstStyle>
          <a:p>
            <a:fld id="{E299C07A-6B62-4708-943D-0AC6E56435CC}" type="slidenum">
              <a:rPr lang="en-US"/>
              <a:pPr/>
              <a:t>‹#›</a:t>
            </a:fld>
            <a:endParaRPr lang="en-US"/>
          </a:p>
        </p:txBody>
      </p:sp>
    </p:spTree>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B473C123-E1C2-4D49-ACD2-E5F4B9AE4A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F70C6A3E-CB10-4958-B101-A1A940C8BD2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28711FD4-079C-408D-A1BD-C934C2B9EA0C}"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879619"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879620" name="Rectangle 4"/>
          <p:cNvSpPr>
            <a:spLocks noGrp="1" noChangeArrowheads="1"/>
          </p:cNvSpPr>
          <p:nvPr>
            <p:ph type="dt" sz="half" idx="2"/>
          </p:nvPr>
        </p:nvSpPr>
        <p:spPr>
          <a:xfrm>
            <a:off x="800100" y="6229350"/>
            <a:ext cx="2171700" cy="514350"/>
          </a:xfrm>
        </p:spPr>
        <p:txBody>
          <a:bodyPr/>
          <a:lstStyle>
            <a:lvl1pPr>
              <a:defRPr>
                <a:solidFill>
                  <a:srgbClr val="5E574E"/>
                </a:solidFill>
              </a:defRPr>
            </a:lvl1pPr>
          </a:lstStyle>
          <a:p>
            <a:endParaRPr lang="en-US"/>
          </a:p>
        </p:txBody>
      </p:sp>
      <p:sp>
        <p:nvSpPr>
          <p:cNvPr id="879621" name="Rectangle 5"/>
          <p:cNvSpPr>
            <a:spLocks noGrp="1" noChangeArrowheads="1"/>
          </p:cNvSpPr>
          <p:nvPr>
            <p:ph type="ftr" sz="quarter" idx="3"/>
          </p:nvPr>
        </p:nvSpPr>
        <p:spPr>
          <a:xfrm>
            <a:off x="3543300" y="6229350"/>
            <a:ext cx="3200400" cy="514350"/>
          </a:xfrm>
        </p:spPr>
        <p:txBody>
          <a:bodyPr/>
          <a:lstStyle>
            <a:lvl1pPr>
              <a:defRPr>
                <a:solidFill>
                  <a:srgbClr val="5E574E"/>
                </a:solidFill>
              </a:defRPr>
            </a:lvl1pPr>
          </a:lstStyle>
          <a:p>
            <a:endParaRPr lang="en-US"/>
          </a:p>
        </p:txBody>
      </p:sp>
      <p:sp>
        <p:nvSpPr>
          <p:cNvPr id="879622" name="Rectangle 6"/>
          <p:cNvSpPr>
            <a:spLocks noGrp="1" noChangeArrowheads="1"/>
          </p:cNvSpPr>
          <p:nvPr>
            <p:ph type="sldNum" sz="quarter" idx="4"/>
          </p:nvPr>
        </p:nvSpPr>
        <p:spPr>
          <a:xfrm>
            <a:off x="7429500" y="6229350"/>
            <a:ext cx="2057400" cy="514350"/>
          </a:xfrm>
        </p:spPr>
        <p:txBody>
          <a:bodyPr/>
          <a:lstStyle>
            <a:lvl1pPr>
              <a:defRPr>
                <a:solidFill>
                  <a:srgbClr val="5E574E"/>
                </a:solidFill>
              </a:defRPr>
            </a:lvl1pPr>
          </a:lstStyle>
          <a:p>
            <a:fld id="{1B57C9F5-1A37-4B95-BA90-A4C3A00AC384}" type="slidenum">
              <a:rPr lang="en-US"/>
              <a:pPr/>
              <a:t>‹#›</a:t>
            </a:fld>
            <a:endParaRPr lang="en-US"/>
          </a:p>
        </p:txBody>
      </p:sp>
      <p:pic>
        <p:nvPicPr>
          <p:cNvPr id="879623"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2"/>
            <a:ext cx="9258300" cy="384175"/>
          </a:xfrm>
          <a:prstGeom prst="rect">
            <a:avLst/>
          </a:prstGeom>
          <a:noFill/>
          <a:ln w="9525">
            <a:noFill/>
            <a:miter lim="800000"/>
            <a:headEnd/>
            <a:tailEnd/>
          </a:ln>
        </p:spPr>
      </p:pic>
    </p:spTree>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E67FE02A-10EC-4AC6-B197-0C9535627C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88753256-4F5A-4520-B3F4-9A5AF805F8B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1"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27"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13EA7109-2187-4A2F-8DE5-335867545C54}"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5E574E"/>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5E574E"/>
              </a:solidFill>
            </a:endParaRPr>
          </a:p>
        </p:txBody>
      </p:sp>
      <p:sp>
        <p:nvSpPr>
          <p:cNvPr id="9" name="Slide Number Placeholder 8"/>
          <p:cNvSpPr>
            <a:spLocks noGrp="1"/>
          </p:cNvSpPr>
          <p:nvPr>
            <p:ph type="sldNum" sz="quarter" idx="12"/>
          </p:nvPr>
        </p:nvSpPr>
        <p:spPr/>
        <p:txBody>
          <a:bodyPr/>
          <a:lstStyle>
            <a:lvl1pPr>
              <a:defRPr/>
            </a:lvl1pPr>
          </a:lstStyle>
          <a:p>
            <a:fld id="{7250AB72-9791-4319-A4E9-E1A8D293A5E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5E574E"/>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5E574E"/>
              </a:solidFill>
            </a:endParaRPr>
          </a:p>
        </p:txBody>
      </p:sp>
      <p:sp>
        <p:nvSpPr>
          <p:cNvPr id="5" name="Slide Number Placeholder 4"/>
          <p:cNvSpPr>
            <a:spLocks noGrp="1"/>
          </p:cNvSpPr>
          <p:nvPr>
            <p:ph type="sldNum" sz="quarter" idx="12"/>
          </p:nvPr>
        </p:nvSpPr>
        <p:spPr/>
        <p:txBody>
          <a:bodyPr/>
          <a:lstStyle>
            <a:lvl1pPr>
              <a:defRPr/>
            </a:lvl1pPr>
          </a:lstStyle>
          <a:p>
            <a:fld id="{F20CF017-D65A-46E9-B7D2-80E6C8E6CA5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3458" name="Rectangle 2"/>
          <p:cNvSpPr>
            <a:spLocks noChangeArrowheads="1"/>
          </p:cNvSpPr>
          <p:nvPr/>
        </p:nvSpPr>
        <p:spPr bwMode="auto">
          <a:xfrm>
            <a:off x="0" y="0"/>
            <a:ext cx="5143500" cy="6858000"/>
          </a:xfrm>
          <a:prstGeom prst="rect">
            <a:avLst/>
          </a:prstGeom>
          <a:solidFill>
            <a:schemeClr val="accent1"/>
          </a:solidFill>
          <a:ln w="9525">
            <a:noFill/>
            <a:miter lim="800000"/>
            <a:headEnd/>
            <a:tailEnd/>
          </a:ln>
          <a:effectLst/>
        </p:spPr>
        <p:txBody>
          <a:bodyPr wrap="none" anchor="ctr"/>
          <a:lstStyle/>
          <a:p>
            <a:pPr algn="ctr" rtl="0" fontAlgn="base">
              <a:spcBef>
                <a:spcPct val="0"/>
              </a:spcBef>
              <a:spcAft>
                <a:spcPct val="0"/>
              </a:spcAft>
            </a:pPr>
            <a:endParaRPr kumimoji="1" lang="en-US" sz="2400" kern="1200">
              <a:solidFill>
                <a:srgbClr val="000000"/>
              </a:solidFill>
              <a:latin typeface="Times New Roman" pitchFamily="18" charset="0"/>
              <a:ea typeface="+mn-ea"/>
              <a:cs typeface="+mn-cs"/>
            </a:endParaRPr>
          </a:p>
        </p:txBody>
      </p:sp>
      <p:sp>
        <p:nvSpPr>
          <p:cNvPr id="403459" name="AutoShape 3"/>
          <p:cNvSpPr>
            <a:spLocks noChangeArrowheads="1"/>
          </p:cNvSpPr>
          <p:nvPr/>
        </p:nvSpPr>
        <p:spPr bwMode="auto">
          <a:xfrm>
            <a:off x="771525" y="990600"/>
            <a:ext cx="5829300" cy="1905000"/>
          </a:xfrm>
          <a:prstGeom prst="roundRect">
            <a:avLst>
              <a:gd name="adj" fmla="val 50000"/>
            </a:avLst>
          </a:prstGeom>
          <a:solidFill>
            <a:schemeClr val="bg1"/>
          </a:solidFill>
          <a:ln w="9525">
            <a:noFill/>
            <a:round/>
            <a:headEnd/>
            <a:tailEnd/>
          </a:ln>
          <a:effectLst/>
        </p:spPr>
        <p:txBody>
          <a:bodyPr wrap="none" anchor="ctr"/>
          <a:lstStyle/>
          <a:p>
            <a:pPr algn="ctr" rtl="0" fontAlgn="base">
              <a:spcBef>
                <a:spcPct val="0"/>
              </a:spcBef>
              <a:spcAft>
                <a:spcPct val="0"/>
              </a:spcAft>
            </a:pPr>
            <a:endParaRPr kumimoji="1" lang="en-US" sz="2400" kern="1200">
              <a:solidFill>
                <a:srgbClr val="000000"/>
              </a:solidFill>
              <a:latin typeface="Times New Roman" pitchFamily="18" charset="0"/>
              <a:ea typeface="+mn-ea"/>
              <a:cs typeface="+mn-cs"/>
            </a:endParaRPr>
          </a:p>
        </p:txBody>
      </p:sp>
      <p:sp>
        <p:nvSpPr>
          <p:cNvPr id="403460" name="Rectangle 4"/>
          <p:cNvSpPr>
            <a:spLocks noGrp="1" noChangeArrowheads="1"/>
          </p:cNvSpPr>
          <p:nvPr>
            <p:ph type="subTitle" idx="1"/>
          </p:nvPr>
        </p:nvSpPr>
        <p:spPr>
          <a:xfrm>
            <a:off x="5257800" y="2927350"/>
            <a:ext cx="4114800" cy="1822450"/>
          </a:xfrm>
        </p:spPr>
        <p:txBody>
          <a:bodyPr anchor="b"/>
          <a:lstStyle>
            <a:lvl1pPr marL="0" indent="0">
              <a:buFont typeface="Wingdings" pitchFamily="2" charset="2"/>
              <a:buNone/>
              <a:defRPr>
                <a:solidFill>
                  <a:schemeClr val="tx2"/>
                </a:solidFill>
              </a:defRPr>
            </a:lvl1pPr>
          </a:lstStyle>
          <a:p>
            <a:r>
              <a:rPr lang="en-US"/>
              <a:t>Click to edit Master subtitle style</a:t>
            </a:r>
          </a:p>
        </p:txBody>
      </p:sp>
      <p:grpSp>
        <p:nvGrpSpPr>
          <p:cNvPr id="2" name="Group 5"/>
          <p:cNvGrpSpPr>
            <a:grpSpLocks/>
          </p:cNvGrpSpPr>
          <p:nvPr/>
        </p:nvGrpSpPr>
        <p:grpSpPr bwMode="auto">
          <a:xfrm>
            <a:off x="4086225" y="4889500"/>
            <a:ext cx="5486400" cy="319088"/>
            <a:chOff x="2288" y="3080"/>
            <a:chExt cx="3072" cy="201"/>
          </a:xfrm>
        </p:grpSpPr>
        <p:sp>
          <p:nvSpPr>
            <p:cNvPr id="403462" name="AutoShape 6"/>
            <p:cNvSpPr>
              <a:spLocks noChangeArrowheads="1"/>
            </p:cNvSpPr>
            <p:nvPr/>
          </p:nvSpPr>
          <p:spPr bwMode="auto">
            <a:xfrm flipH="1">
              <a:off x="2288" y="3080"/>
              <a:ext cx="2914" cy="200"/>
            </a:xfrm>
            <a:prstGeom prst="roundRect">
              <a:avLst>
                <a:gd name="adj" fmla="val 0"/>
              </a:avLst>
            </a:prstGeom>
            <a:solidFill>
              <a:schemeClr val="bg2"/>
            </a:solidFill>
            <a:ln w="9525">
              <a:noFill/>
              <a:round/>
              <a:headEnd/>
              <a:tailEnd/>
            </a:ln>
            <a:effectLst/>
          </p:spPr>
          <p:txBody>
            <a:bodyPr wrap="none" anchor="ctr"/>
            <a:lstStyle/>
            <a:p>
              <a:pPr algn="l" rtl="0" fontAlgn="base">
                <a:spcBef>
                  <a:spcPct val="0"/>
                </a:spcBef>
                <a:spcAft>
                  <a:spcPct val="0"/>
                </a:spcAft>
              </a:pPr>
              <a:endParaRPr lang="en-US" sz="2400" kern="1200">
                <a:solidFill>
                  <a:srgbClr val="000000"/>
                </a:solidFill>
                <a:latin typeface="Times New Roman" pitchFamily="18" charset="0"/>
                <a:ea typeface="+mn-ea"/>
                <a:cs typeface="+mn-cs"/>
              </a:endParaRPr>
            </a:p>
          </p:txBody>
        </p:sp>
        <p:sp>
          <p:nvSpPr>
            <p:cNvPr id="403463" name="AutoShape 7"/>
            <p:cNvSpPr>
              <a:spLocks noChangeArrowheads="1"/>
            </p:cNvSpPr>
            <p:nvPr/>
          </p:nvSpPr>
          <p:spPr bwMode="auto">
            <a:xfrm>
              <a:off x="5196" y="3080"/>
              <a:ext cx="164" cy="201"/>
            </a:xfrm>
            <a:prstGeom prst="flowChartDelay">
              <a:avLst/>
            </a:prstGeom>
            <a:solidFill>
              <a:schemeClr val="bg2"/>
            </a:solidFill>
            <a:ln w="9525">
              <a:noFill/>
              <a:miter lim="800000"/>
              <a:headEnd/>
              <a:tailEnd/>
            </a:ln>
            <a:effectLst/>
          </p:spPr>
          <p:txBody>
            <a:bodyPr wrap="none" anchor="ctr"/>
            <a:lstStyle/>
            <a:p>
              <a:pPr algn="l" rtl="0" fontAlgn="base">
                <a:spcBef>
                  <a:spcPct val="0"/>
                </a:spcBef>
                <a:spcAft>
                  <a:spcPct val="0"/>
                </a:spcAft>
              </a:pPr>
              <a:endParaRPr lang="en-US" sz="2400" kern="1200">
                <a:solidFill>
                  <a:srgbClr val="000000"/>
                </a:solidFill>
                <a:latin typeface="Times New Roman" pitchFamily="18" charset="0"/>
                <a:ea typeface="+mn-ea"/>
                <a:cs typeface="+mn-cs"/>
              </a:endParaRPr>
            </a:p>
          </p:txBody>
        </p:sp>
      </p:grpSp>
      <p:sp>
        <p:nvSpPr>
          <p:cNvPr id="403464" name="Rectangle 8"/>
          <p:cNvSpPr>
            <a:spLocks noGrp="1" noChangeArrowheads="1"/>
          </p:cNvSpPr>
          <p:nvPr>
            <p:ph type="dt" sz="quarter" idx="2"/>
          </p:nvPr>
        </p:nvSpPr>
        <p:spPr>
          <a:xfrm>
            <a:off x="3000375" y="6553200"/>
            <a:ext cx="2143125" cy="304800"/>
          </a:xfrm>
        </p:spPr>
        <p:txBody>
          <a:bodyPr/>
          <a:lstStyle>
            <a:lvl1pPr>
              <a:defRPr>
                <a:solidFill>
                  <a:schemeClr val="bg1"/>
                </a:solidFill>
              </a:defRPr>
            </a:lvl1pPr>
          </a:lstStyle>
          <a:p>
            <a:pPr algn="r" rtl="0" fontAlgn="base">
              <a:spcBef>
                <a:spcPct val="0"/>
              </a:spcBef>
              <a:spcAft>
                <a:spcPct val="0"/>
              </a:spcAft>
            </a:pPr>
            <a:endParaRPr lang="en-US" sz="1400" kern="1200">
              <a:solidFill>
                <a:srgbClr val="FFFFFF"/>
              </a:solidFill>
              <a:latin typeface="Arial"/>
              <a:ea typeface="+mn-ea"/>
              <a:cs typeface="+mn-cs"/>
            </a:endParaRPr>
          </a:p>
        </p:txBody>
      </p:sp>
      <p:sp>
        <p:nvSpPr>
          <p:cNvPr id="403465" name="Rectangle 9"/>
          <p:cNvSpPr>
            <a:spLocks noGrp="1" noChangeArrowheads="1"/>
          </p:cNvSpPr>
          <p:nvPr>
            <p:ph type="ftr" sz="quarter" idx="3"/>
          </p:nvPr>
        </p:nvSpPr>
        <p:spPr>
          <a:xfrm>
            <a:off x="5845175" y="6553200"/>
            <a:ext cx="3689350" cy="304800"/>
          </a:xfrm>
        </p:spPr>
        <p:txBody>
          <a:bodyPr/>
          <a:lstStyle>
            <a:lvl1pPr algn="r">
              <a:defRPr/>
            </a:lvl1pPr>
          </a:lstStyle>
          <a:p>
            <a:pPr rtl="0" fontAlgn="base">
              <a:spcBef>
                <a:spcPct val="0"/>
              </a:spcBef>
              <a:spcAft>
                <a:spcPct val="0"/>
              </a:spcAft>
            </a:pPr>
            <a:endParaRPr lang="en-US" sz="1400" kern="1200">
              <a:solidFill>
                <a:srgbClr val="000000"/>
              </a:solidFill>
              <a:latin typeface="Arial"/>
              <a:ea typeface="+mn-ea"/>
              <a:cs typeface="+mn-cs"/>
            </a:endParaRPr>
          </a:p>
        </p:txBody>
      </p:sp>
      <p:sp>
        <p:nvSpPr>
          <p:cNvPr id="403466" name="Rectangle 10"/>
          <p:cNvSpPr>
            <a:spLocks noGrp="1" noChangeArrowheads="1"/>
          </p:cNvSpPr>
          <p:nvPr>
            <p:ph type="sldNum" sz="quarter" idx="4"/>
          </p:nvPr>
        </p:nvSpPr>
        <p:spPr>
          <a:xfrm>
            <a:off x="11113" y="6359525"/>
            <a:ext cx="660400" cy="488950"/>
          </a:xfrm>
        </p:spPr>
        <p:txBody>
          <a:bodyPr anchorCtr="0"/>
          <a:lstStyle>
            <a:lvl1pPr>
              <a:defRPr/>
            </a:lvl1pPr>
          </a:lstStyle>
          <a:p>
            <a:pPr algn="l" rtl="0" fontAlgn="base">
              <a:spcBef>
                <a:spcPct val="0"/>
              </a:spcBef>
              <a:spcAft>
                <a:spcPct val="0"/>
              </a:spcAft>
            </a:pPr>
            <a:fld id="{E4D4AE04-6A91-4860-9C73-8C76BBCFC0D4}"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
        <p:nvSpPr>
          <p:cNvPr id="403467" name="Rectangle 11"/>
          <p:cNvSpPr>
            <a:spLocks noGrp="1" noChangeArrowheads="1"/>
          </p:cNvSpPr>
          <p:nvPr>
            <p:ph type="ctrTitle" sz="quarter"/>
          </p:nvPr>
        </p:nvSpPr>
        <p:spPr bwMode="auto">
          <a:xfrm>
            <a:off x="1054100" y="1425575"/>
            <a:ext cx="874395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a:defRPr>
                <a:solidFill>
                  <a:schemeClr val="tx1"/>
                </a:solidFill>
              </a:defRPr>
            </a:lvl1pPr>
          </a:lstStyle>
          <a:p>
            <a:r>
              <a:rPr lang="en-US"/>
              <a:t>Click to edit Master title style</a:t>
            </a:r>
          </a:p>
        </p:txBody>
      </p:sp>
    </p:spTree>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00702C8E-0BF7-40DE-8882-74027CF145BE}"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B473C123-E1C2-4D49-ACD2-E5F4B9AE4A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F70C6A3E-CB10-4958-B101-A1A940C8BD2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28711FD4-079C-408D-A1BD-C934C2B9EA0C}"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879619"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879620" name="Rectangle 4"/>
          <p:cNvSpPr>
            <a:spLocks noGrp="1" noChangeArrowheads="1"/>
          </p:cNvSpPr>
          <p:nvPr>
            <p:ph type="dt" sz="half" idx="2"/>
          </p:nvPr>
        </p:nvSpPr>
        <p:spPr>
          <a:xfrm>
            <a:off x="800100" y="6229350"/>
            <a:ext cx="2171700" cy="514350"/>
          </a:xfrm>
        </p:spPr>
        <p:txBody>
          <a:bodyPr/>
          <a:lstStyle>
            <a:lvl1pPr>
              <a:defRPr>
                <a:solidFill>
                  <a:srgbClr val="5E574E"/>
                </a:solidFill>
              </a:defRPr>
            </a:lvl1pPr>
          </a:lstStyle>
          <a:p>
            <a:endParaRPr lang="en-US"/>
          </a:p>
        </p:txBody>
      </p:sp>
      <p:sp>
        <p:nvSpPr>
          <p:cNvPr id="879621" name="Rectangle 5"/>
          <p:cNvSpPr>
            <a:spLocks noGrp="1" noChangeArrowheads="1"/>
          </p:cNvSpPr>
          <p:nvPr>
            <p:ph type="ftr" sz="quarter" idx="3"/>
          </p:nvPr>
        </p:nvSpPr>
        <p:spPr>
          <a:xfrm>
            <a:off x="3543300" y="6229350"/>
            <a:ext cx="3200400" cy="514350"/>
          </a:xfrm>
        </p:spPr>
        <p:txBody>
          <a:bodyPr/>
          <a:lstStyle>
            <a:lvl1pPr>
              <a:defRPr>
                <a:solidFill>
                  <a:srgbClr val="5E574E"/>
                </a:solidFill>
              </a:defRPr>
            </a:lvl1pPr>
          </a:lstStyle>
          <a:p>
            <a:endParaRPr lang="en-US"/>
          </a:p>
        </p:txBody>
      </p:sp>
      <p:sp>
        <p:nvSpPr>
          <p:cNvPr id="879622" name="Rectangle 6"/>
          <p:cNvSpPr>
            <a:spLocks noGrp="1" noChangeArrowheads="1"/>
          </p:cNvSpPr>
          <p:nvPr>
            <p:ph type="sldNum" sz="quarter" idx="4"/>
          </p:nvPr>
        </p:nvSpPr>
        <p:spPr>
          <a:xfrm>
            <a:off x="7429500" y="6229350"/>
            <a:ext cx="2057400" cy="514350"/>
          </a:xfrm>
        </p:spPr>
        <p:txBody>
          <a:bodyPr/>
          <a:lstStyle>
            <a:lvl1pPr>
              <a:defRPr>
                <a:solidFill>
                  <a:srgbClr val="5E574E"/>
                </a:solidFill>
              </a:defRPr>
            </a:lvl1pPr>
          </a:lstStyle>
          <a:p>
            <a:fld id="{1B57C9F5-1A37-4B95-BA90-A4C3A00AC384}" type="slidenum">
              <a:rPr lang="en-US"/>
              <a:pPr/>
              <a:t>‹#›</a:t>
            </a:fld>
            <a:endParaRPr lang="en-US"/>
          </a:p>
        </p:txBody>
      </p:sp>
      <p:pic>
        <p:nvPicPr>
          <p:cNvPr id="879623"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2"/>
            <a:ext cx="9258300" cy="384175"/>
          </a:xfrm>
          <a:prstGeom prst="rect">
            <a:avLst/>
          </a:prstGeom>
          <a:noFill/>
          <a:ln w="9525">
            <a:noFill/>
            <a:miter lim="800000"/>
            <a:headEnd/>
            <a:tailEnd/>
          </a:ln>
        </p:spPr>
      </p:pic>
    </p:spTree>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E67FE02A-10EC-4AC6-B197-0C9535627C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88753256-4F5A-4520-B3F4-9A5AF805F8B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1"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27"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13EA7109-2187-4A2F-8DE5-335867545C54}"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5E574E"/>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5E574E"/>
              </a:solidFill>
            </a:endParaRPr>
          </a:p>
        </p:txBody>
      </p:sp>
      <p:sp>
        <p:nvSpPr>
          <p:cNvPr id="9" name="Slide Number Placeholder 8"/>
          <p:cNvSpPr>
            <a:spLocks noGrp="1"/>
          </p:cNvSpPr>
          <p:nvPr>
            <p:ph type="sldNum" sz="quarter" idx="12"/>
          </p:nvPr>
        </p:nvSpPr>
        <p:spPr/>
        <p:txBody>
          <a:bodyPr/>
          <a:lstStyle>
            <a:lvl1pPr>
              <a:defRPr/>
            </a:lvl1pPr>
          </a:lstStyle>
          <a:p>
            <a:fld id="{7250AB72-9791-4319-A4E9-E1A8D293A5E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5E574E"/>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5E574E"/>
              </a:solidFill>
            </a:endParaRPr>
          </a:p>
        </p:txBody>
      </p:sp>
      <p:sp>
        <p:nvSpPr>
          <p:cNvPr id="5" name="Slide Number Placeholder 4"/>
          <p:cNvSpPr>
            <a:spLocks noGrp="1"/>
          </p:cNvSpPr>
          <p:nvPr>
            <p:ph type="sldNum" sz="quarter" idx="12"/>
          </p:nvPr>
        </p:nvSpPr>
        <p:spPr/>
        <p:txBody>
          <a:bodyPr/>
          <a:lstStyle>
            <a:lvl1pPr>
              <a:defRPr/>
            </a:lvl1pPr>
          </a:lstStyle>
          <a:p>
            <a:fld id="{F20CF017-D65A-46E9-B7D2-80E6C8E6CA5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l" rtl="0" fontAlgn="base">
              <a:spcBef>
                <a:spcPct val="0"/>
              </a:spcBef>
              <a:spcAft>
                <a:spcPct val="0"/>
              </a:spcAft>
            </a:pPr>
            <a:fld id="{03CCC4BB-7C90-4337-836C-483010CAAA97}"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00702C8E-0BF7-40DE-8882-74027CF145BE}"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B473C123-E1C2-4D49-ACD2-E5F4B9AE4A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F70C6A3E-CB10-4958-B101-A1A940C8BD2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28711FD4-079C-408D-A1BD-C934C2B9EA0C}"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879619"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879620" name="Rectangle 4"/>
          <p:cNvSpPr>
            <a:spLocks noGrp="1" noChangeArrowheads="1"/>
          </p:cNvSpPr>
          <p:nvPr>
            <p:ph type="dt" sz="half" idx="2"/>
          </p:nvPr>
        </p:nvSpPr>
        <p:spPr>
          <a:xfrm>
            <a:off x="800100" y="6229350"/>
            <a:ext cx="2171700" cy="514350"/>
          </a:xfrm>
        </p:spPr>
        <p:txBody>
          <a:bodyPr/>
          <a:lstStyle>
            <a:lvl1pPr>
              <a:defRPr>
                <a:solidFill>
                  <a:srgbClr val="5E574E"/>
                </a:solidFill>
              </a:defRPr>
            </a:lvl1pPr>
          </a:lstStyle>
          <a:p>
            <a:endParaRPr lang="en-US"/>
          </a:p>
        </p:txBody>
      </p:sp>
      <p:sp>
        <p:nvSpPr>
          <p:cNvPr id="879621" name="Rectangle 5"/>
          <p:cNvSpPr>
            <a:spLocks noGrp="1" noChangeArrowheads="1"/>
          </p:cNvSpPr>
          <p:nvPr>
            <p:ph type="ftr" sz="quarter" idx="3"/>
          </p:nvPr>
        </p:nvSpPr>
        <p:spPr>
          <a:xfrm>
            <a:off x="3543300" y="6229350"/>
            <a:ext cx="3200400" cy="514350"/>
          </a:xfrm>
        </p:spPr>
        <p:txBody>
          <a:bodyPr/>
          <a:lstStyle>
            <a:lvl1pPr>
              <a:defRPr>
                <a:solidFill>
                  <a:srgbClr val="5E574E"/>
                </a:solidFill>
              </a:defRPr>
            </a:lvl1pPr>
          </a:lstStyle>
          <a:p>
            <a:endParaRPr lang="en-US"/>
          </a:p>
        </p:txBody>
      </p:sp>
      <p:sp>
        <p:nvSpPr>
          <p:cNvPr id="879622" name="Rectangle 6"/>
          <p:cNvSpPr>
            <a:spLocks noGrp="1" noChangeArrowheads="1"/>
          </p:cNvSpPr>
          <p:nvPr>
            <p:ph type="sldNum" sz="quarter" idx="4"/>
          </p:nvPr>
        </p:nvSpPr>
        <p:spPr>
          <a:xfrm>
            <a:off x="7429500" y="6229350"/>
            <a:ext cx="2057400" cy="514350"/>
          </a:xfrm>
        </p:spPr>
        <p:txBody>
          <a:bodyPr/>
          <a:lstStyle>
            <a:lvl1pPr>
              <a:defRPr>
                <a:solidFill>
                  <a:srgbClr val="5E574E"/>
                </a:solidFill>
              </a:defRPr>
            </a:lvl1pPr>
          </a:lstStyle>
          <a:p>
            <a:fld id="{1B57C9F5-1A37-4B95-BA90-A4C3A00AC384}" type="slidenum">
              <a:rPr lang="en-US"/>
              <a:pPr/>
              <a:t>‹#›</a:t>
            </a:fld>
            <a:endParaRPr lang="en-US"/>
          </a:p>
        </p:txBody>
      </p:sp>
      <p:pic>
        <p:nvPicPr>
          <p:cNvPr id="879623"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2"/>
            <a:ext cx="9258300" cy="384175"/>
          </a:xfrm>
          <a:prstGeom prst="rect">
            <a:avLst/>
          </a:prstGeom>
          <a:noFill/>
          <a:ln w="9525">
            <a:noFill/>
            <a:miter lim="800000"/>
            <a:headEnd/>
            <a:tailEnd/>
          </a:ln>
        </p:spPr>
      </p:pic>
    </p:spTree>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E67FE02A-10EC-4AC6-B197-0C9535627C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88753256-4F5A-4520-B3F4-9A5AF805F8B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1"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27"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13EA7109-2187-4A2F-8DE5-335867545C54}"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5E574E"/>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5E574E"/>
              </a:solidFill>
            </a:endParaRPr>
          </a:p>
        </p:txBody>
      </p:sp>
      <p:sp>
        <p:nvSpPr>
          <p:cNvPr id="9" name="Slide Number Placeholder 8"/>
          <p:cNvSpPr>
            <a:spLocks noGrp="1"/>
          </p:cNvSpPr>
          <p:nvPr>
            <p:ph type="sldNum" sz="quarter" idx="12"/>
          </p:nvPr>
        </p:nvSpPr>
        <p:spPr/>
        <p:txBody>
          <a:bodyPr/>
          <a:lstStyle>
            <a:lvl1pPr>
              <a:defRPr/>
            </a:lvl1pPr>
          </a:lstStyle>
          <a:p>
            <a:fld id="{7250AB72-9791-4319-A4E9-E1A8D293A5E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l" rtl="0" fontAlgn="base">
              <a:spcBef>
                <a:spcPct val="0"/>
              </a:spcBef>
              <a:spcAft>
                <a:spcPct val="0"/>
              </a:spcAft>
            </a:pPr>
            <a:fld id="{3466E0AD-5583-4E80-BDFC-7FDA02B00430}"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5E574E"/>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5E574E"/>
              </a:solidFill>
            </a:endParaRPr>
          </a:p>
        </p:txBody>
      </p:sp>
      <p:sp>
        <p:nvSpPr>
          <p:cNvPr id="5" name="Slide Number Placeholder 4"/>
          <p:cNvSpPr>
            <a:spLocks noGrp="1"/>
          </p:cNvSpPr>
          <p:nvPr>
            <p:ph type="sldNum" sz="quarter" idx="12"/>
          </p:nvPr>
        </p:nvSpPr>
        <p:spPr/>
        <p:txBody>
          <a:bodyPr/>
          <a:lstStyle>
            <a:lvl1pPr>
              <a:defRPr/>
            </a:lvl1pPr>
          </a:lstStyle>
          <a:p>
            <a:fld id="{F20CF017-D65A-46E9-B7D2-80E6C8E6CA5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00702C8E-0BF7-40DE-8882-74027CF145BE}"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B473C123-E1C2-4D49-ACD2-E5F4B9AE4A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F70C6A3E-CB10-4958-B101-A1A940C8BD2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28711FD4-079C-408D-A1BD-C934C2B9EA0C}"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879619"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879620" name="Rectangle 4"/>
          <p:cNvSpPr>
            <a:spLocks noGrp="1" noChangeArrowheads="1"/>
          </p:cNvSpPr>
          <p:nvPr>
            <p:ph type="dt" sz="half" idx="2"/>
          </p:nvPr>
        </p:nvSpPr>
        <p:spPr>
          <a:xfrm>
            <a:off x="800100" y="6229350"/>
            <a:ext cx="2171700" cy="514350"/>
          </a:xfrm>
        </p:spPr>
        <p:txBody>
          <a:bodyPr/>
          <a:lstStyle>
            <a:lvl1pPr>
              <a:defRPr>
                <a:solidFill>
                  <a:srgbClr val="5E574E"/>
                </a:solidFill>
              </a:defRPr>
            </a:lvl1pPr>
          </a:lstStyle>
          <a:p>
            <a:endParaRPr lang="en-US"/>
          </a:p>
        </p:txBody>
      </p:sp>
      <p:sp>
        <p:nvSpPr>
          <p:cNvPr id="879621" name="Rectangle 5"/>
          <p:cNvSpPr>
            <a:spLocks noGrp="1" noChangeArrowheads="1"/>
          </p:cNvSpPr>
          <p:nvPr>
            <p:ph type="ftr" sz="quarter" idx="3"/>
          </p:nvPr>
        </p:nvSpPr>
        <p:spPr>
          <a:xfrm>
            <a:off x="3543300" y="6229350"/>
            <a:ext cx="3200400" cy="514350"/>
          </a:xfrm>
        </p:spPr>
        <p:txBody>
          <a:bodyPr/>
          <a:lstStyle>
            <a:lvl1pPr>
              <a:defRPr>
                <a:solidFill>
                  <a:srgbClr val="5E574E"/>
                </a:solidFill>
              </a:defRPr>
            </a:lvl1pPr>
          </a:lstStyle>
          <a:p>
            <a:endParaRPr lang="en-US"/>
          </a:p>
        </p:txBody>
      </p:sp>
      <p:sp>
        <p:nvSpPr>
          <p:cNvPr id="879622" name="Rectangle 6"/>
          <p:cNvSpPr>
            <a:spLocks noGrp="1" noChangeArrowheads="1"/>
          </p:cNvSpPr>
          <p:nvPr>
            <p:ph type="sldNum" sz="quarter" idx="4"/>
          </p:nvPr>
        </p:nvSpPr>
        <p:spPr>
          <a:xfrm>
            <a:off x="7429500" y="6229350"/>
            <a:ext cx="2057400" cy="514350"/>
          </a:xfrm>
        </p:spPr>
        <p:txBody>
          <a:bodyPr/>
          <a:lstStyle>
            <a:lvl1pPr>
              <a:defRPr>
                <a:solidFill>
                  <a:srgbClr val="5E574E"/>
                </a:solidFill>
              </a:defRPr>
            </a:lvl1pPr>
          </a:lstStyle>
          <a:p>
            <a:fld id="{1B57C9F5-1A37-4B95-BA90-A4C3A00AC384}" type="slidenum">
              <a:rPr lang="en-US"/>
              <a:pPr/>
              <a:t>‹#›</a:t>
            </a:fld>
            <a:endParaRPr lang="en-US"/>
          </a:p>
        </p:txBody>
      </p:sp>
      <p:pic>
        <p:nvPicPr>
          <p:cNvPr id="879623"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2"/>
            <a:ext cx="9258300" cy="384175"/>
          </a:xfrm>
          <a:prstGeom prst="rect">
            <a:avLst/>
          </a:prstGeom>
          <a:noFill/>
          <a:ln w="9525">
            <a:noFill/>
            <a:miter lim="800000"/>
            <a:headEnd/>
            <a:tailEnd/>
          </a:ln>
        </p:spPr>
      </p:pic>
    </p:spTree>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E67FE02A-10EC-4AC6-B197-0C9535627C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88753256-4F5A-4520-B3F4-9A5AF805F8B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1"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27"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13EA7109-2187-4A2F-8DE5-335867545C54}"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A5D49D96-229D-45DF-A113-DC776E217A24}" type="slidenum">
              <a:rPr lang="en-US"/>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28702" y="1066800"/>
            <a:ext cx="4424363"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05463" y="1066800"/>
            <a:ext cx="4424362"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l" rtl="0" fontAlgn="base">
              <a:spcBef>
                <a:spcPct val="0"/>
              </a:spcBef>
              <a:spcAft>
                <a:spcPct val="0"/>
              </a:spcAft>
            </a:pPr>
            <a:fld id="{B88D2080-B411-46DE-9071-C595B07FDFC9}"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5E574E"/>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5E574E"/>
              </a:solidFill>
            </a:endParaRPr>
          </a:p>
        </p:txBody>
      </p:sp>
      <p:sp>
        <p:nvSpPr>
          <p:cNvPr id="9" name="Slide Number Placeholder 8"/>
          <p:cNvSpPr>
            <a:spLocks noGrp="1"/>
          </p:cNvSpPr>
          <p:nvPr>
            <p:ph type="sldNum" sz="quarter" idx="12"/>
          </p:nvPr>
        </p:nvSpPr>
        <p:spPr/>
        <p:txBody>
          <a:bodyPr/>
          <a:lstStyle>
            <a:lvl1pPr>
              <a:defRPr/>
            </a:lvl1pPr>
          </a:lstStyle>
          <a:p>
            <a:fld id="{7250AB72-9791-4319-A4E9-E1A8D293A5E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5E574E"/>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5E574E"/>
              </a:solidFill>
            </a:endParaRPr>
          </a:p>
        </p:txBody>
      </p:sp>
      <p:sp>
        <p:nvSpPr>
          <p:cNvPr id="5" name="Slide Number Placeholder 4"/>
          <p:cNvSpPr>
            <a:spLocks noGrp="1"/>
          </p:cNvSpPr>
          <p:nvPr>
            <p:ph type="sldNum" sz="quarter" idx="12"/>
          </p:nvPr>
        </p:nvSpPr>
        <p:spPr/>
        <p:txBody>
          <a:bodyPr/>
          <a:lstStyle>
            <a:lvl1pPr>
              <a:defRPr/>
            </a:lvl1pPr>
          </a:lstStyle>
          <a:p>
            <a:fld id="{F20CF017-D65A-46E9-B7D2-80E6C8E6CA5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00702C8E-0BF7-40DE-8882-74027CF145BE}"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B473C123-E1C2-4D49-ACD2-E5F4B9AE4A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F70C6A3E-CB10-4958-B101-A1A940C8BD2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28711FD4-079C-408D-A1BD-C934C2B9EA0C}"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879619"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879620" name="Rectangle 4"/>
          <p:cNvSpPr>
            <a:spLocks noGrp="1" noChangeArrowheads="1"/>
          </p:cNvSpPr>
          <p:nvPr>
            <p:ph type="dt" sz="half" idx="2"/>
          </p:nvPr>
        </p:nvSpPr>
        <p:spPr>
          <a:xfrm>
            <a:off x="800100" y="6229350"/>
            <a:ext cx="2171700" cy="514350"/>
          </a:xfrm>
        </p:spPr>
        <p:txBody>
          <a:bodyPr/>
          <a:lstStyle>
            <a:lvl1pPr>
              <a:defRPr>
                <a:solidFill>
                  <a:srgbClr val="5E574E"/>
                </a:solidFill>
              </a:defRPr>
            </a:lvl1pPr>
          </a:lstStyle>
          <a:p>
            <a:endParaRPr lang="en-US"/>
          </a:p>
        </p:txBody>
      </p:sp>
      <p:sp>
        <p:nvSpPr>
          <p:cNvPr id="879621" name="Rectangle 5"/>
          <p:cNvSpPr>
            <a:spLocks noGrp="1" noChangeArrowheads="1"/>
          </p:cNvSpPr>
          <p:nvPr>
            <p:ph type="ftr" sz="quarter" idx="3"/>
          </p:nvPr>
        </p:nvSpPr>
        <p:spPr>
          <a:xfrm>
            <a:off x="3543300" y="6229350"/>
            <a:ext cx="3200400" cy="514350"/>
          </a:xfrm>
        </p:spPr>
        <p:txBody>
          <a:bodyPr/>
          <a:lstStyle>
            <a:lvl1pPr>
              <a:defRPr>
                <a:solidFill>
                  <a:srgbClr val="5E574E"/>
                </a:solidFill>
              </a:defRPr>
            </a:lvl1pPr>
          </a:lstStyle>
          <a:p>
            <a:endParaRPr lang="en-US"/>
          </a:p>
        </p:txBody>
      </p:sp>
      <p:sp>
        <p:nvSpPr>
          <p:cNvPr id="879622" name="Rectangle 6"/>
          <p:cNvSpPr>
            <a:spLocks noGrp="1" noChangeArrowheads="1"/>
          </p:cNvSpPr>
          <p:nvPr>
            <p:ph type="sldNum" sz="quarter" idx="4"/>
          </p:nvPr>
        </p:nvSpPr>
        <p:spPr>
          <a:xfrm>
            <a:off x="7429500" y="6229350"/>
            <a:ext cx="2057400" cy="514350"/>
          </a:xfrm>
        </p:spPr>
        <p:txBody>
          <a:bodyPr/>
          <a:lstStyle>
            <a:lvl1pPr>
              <a:defRPr>
                <a:solidFill>
                  <a:srgbClr val="5E574E"/>
                </a:solidFill>
              </a:defRPr>
            </a:lvl1pPr>
          </a:lstStyle>
          <a:p>
            <a:fld id="{1B57C9F5-1A37-4B95-BA90-A4C3A00AC384}" type="slidenum">
              <a:rPr lang="en-US"/>
              <a:pPr/>
              <a:t>‹#›</a:t>
            </a:fld>
            <a:endParaRPr lang="en-US"/>
          </a:p>
        </p:txBody>
      </p:sp>
      <p:pic>
        <p:nvPicPr>
          <p:cNvPr id="879623"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2"/>
            <a:ext cx="9258300" cy="384175"/>
          </a:xfrm>
          <a:prstGeom prst="rect">
            <a:avLst/>
          </a:prstGeom>
          <a:noFill/>
          <a:ln w="9525">
            <a:noFill/>
            <a:miter lim="800000"/>
            <a:headEnd/>
            <a:tailEnd/>
          </a:ln>
        </p:spPr>
      </p:pic>
    </p:spTree>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E67FE02A-10EC-4AC6-B197-0C9535627C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88753256-4F5A-4520-B3F4-9A5AF805F8B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l" rtl="0" fontAlgn="base">
              <a:spcBef>
                <a:spcPct val="0"/>
              </a:spcBef>
              <a:spcAft>
                <a:spcPct val="0"/>
              </a:spcAft>
            </a:pPr>
            <a:fld id="{A5D49D96-229D-45DF-A113-DC776E217A24}"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1"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27"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13EA7109-2187-4A2F-8DE5-335867545C54}"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5E574E"/>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5E574E"/>
              </a:solidFill>
            </a:endParaRPr>
          </a:p>
        </p:txBody>
      </p:sp>
      <p:sp>
        <p:nvSpPr>
          <p:cNvPr id="9" name="Slide Number Placeholder 8"/>
          <p:cNvSpPr>
            <a:spLocks noGrp="1"/>
          </p:cNvSpPr>
          <p:nvPr>
            <p:ph type="sldNum" sz="quarter" idx="12"/>
          </p:nvPr>
        </p:nvSpPr>
        <p:spPr/>
        <p:txBody>
          <a:bodyPr/>
          <a:lstStyle>
            <a:lvl1pPr>
              <a:defRPr/>
            </a:lvl1pPr>
          </a:lstStyle>
          <a:p>
            <a:fld id="{7250AB72-9791-4319-A4E9-E1A8D293A5E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5E574E"/>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5E574E"/>
              </a:solidFill>
            </a:endParaRPr>
          </a:p>
        </p:txBody>
      </p:sp>
      <p:sp>
        <p:nvSpPr>
          <p:cNvPr id="5" name="Slide Number Placeholder 4"/>
          <p:cNvSpPr>
            <a:spLocks noGrp="1"/>
          </p:cNvSpPr>
          <p:nvPr>
            <p:ph type="sldNum" sz="quarter" idx="12"/>
          </p:nvPr>
        </p:nvSpPr>
        <p:spPr/>
        <p:txBody>
          <a:bodyPr/>
          <a:lstStyle>
            <a:lvl1pPr>
              <a:defRPr/>
            </a:lvl1pPr>
          </a:lstStyle>
          <a:p>
            <a:fld id="{F20CF017-D65A-46E9-B7D2-80E6C8E6CA5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00702C8E-0BF7-40DE-8882-74027CF145BE}"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B473C123-E1C2-4D49-ACD2-E5F4B9AE4A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F70C6A3E-CB10-4958-B101-A1A940C8BD2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28711FD4-079C-408D-A1BD-C934C2B9EA0C}"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879619"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879620" name="Rectangle 4"/>
          <p:cNvSpPr>
            <a:spLocks noGrp="1" noChangeArrowheads="1"/>
          </p:cNvSpPr>
          <p:nvPr>
            <p:ph type="dt" sz="half" idx="2"/>
          </p:nvPr>
        </p:nvSpPr>
        <p:spPr>
          <a:xfrm>
            <a:off x="800100" y="6229350"/>
            <a:ext cx="2171700" cy="514350"/>
          </a:xfrm>
        </p:spPr>
        <p:txBody>
          <a:bodyPr/>
          <a:lstStyle>
            <a:lvl1pPr>
              <a:defRPr>
                <a:solidFill>
                  <a:srgbClr val="5E574E"/>
                </a:solidFill>
              </a:defRPr>
            </a:lvl1pPr>
          </a:lstStyle>
          <a:p>
            <a:endParaRPr lang="en-US"/>
          </a:p>
        </p:txBody>
      </p:sp>
      <p:sp>
        <p:nvSpPr>
          <p:cNvPr id="879621" name="Rectangle 5"/>
          <p:cNvSpPr>
            <a:spLocks noGrp="1" noChangeArrowheads="1"/>
          </p:cNvSpPr>
          <p:nvPr>
            <p:ph type="ftr" sz="quarter" idx="3"/>
          </p:nvPr>
        </p:nvSpPr>
        <p:spPr>
          <a:xfrm>
            <a:off x="3543300" y="6229350"/>
            <a:ext cx="3200400" cy="514350"/>
          </a:xfrm>
        </p:spPr>
        <p:txBody>
          <a:bodyPr/>
          <a:lstStyle>
            <a:lvl1pPr>
              <a:defRPr>
                <a:solidFill>
                  <a:srgbClr val="5E574E"/>
                </a:solidFill>
              </a:defRPr>
            </a:lvl1pPr>
          </a:lstStyle>
          <a:p>
            <a:endParaRPr lang="en-US"/>
          </a:p>
        </p:txBody>
      </p:sp>
      <p:sp>
        <p:nvSpPr>
          <p:cNvPr id="879622" name="Rectangle 6"/>
          <p:cNvSpPr>
            <a:spLocks noGrp="1" noChangeArrowheads="1"/>
          </p:cNvSpPr>
          <p:nvPr>
            <p:ph type="sldNum" sz="quarter" idx="4"/>
          </p:nvPr>
        </p:nvSpPr>
        <p:spPr>
          <a:xfrm>
            <a:off x="7429500" y="6229350"/>
            <a:ext cx="2057400" cy="514350"/>
          </a:xfrm>
        </p:spPr>
        <p:txBody>
          <a:bodyPr/>
          <a:lstStyle>
            <a:lvl1pPr>
              <a:defRPr>
                <a:solidFill>
                  <a:srgbClr val="5E574E"/>
                </a:solidFill>
              </a:defRPr>
            </a:lvl1pPr>
          </a:lstStyle>
          <a:p>
            <a:fld id="{1B57C9F5-1A37-4B95-BA90-A4C3A00AC384}" type="slidenum">
              <a:rPr lang="en-US"/>
              <a:pPr/>
              <a:t>‹#›</a:t>
            </a:fld>
            <a:endParaRPr lang="en-US"/>
          </a:p>
        </p:txBody>
      </p:sp>
      <p:pic>
        <p:nvPicPr>
          <p:cNvPr id="879623"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2"/>
            <a:ext cx="9258300" cy="384175"/>
          </a:xfrm>
          <a:prstGeom prst="rect">
            <a:avLst/>
          </a:prstGeom>
          <a:noFill/>
          <a:ln w="9525">
            <a:noFill/>
            <a:miter lim="800000"/>
            <a:headEnd/>
            <a:tailEnd/>
          </a:ln>
        </p:spPr>
      </p:pic>
    </p:spTree>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E67FE02A-10EC-4AC6-B197-0C9535627C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l" rtl="0" fontAlgn="base">
              <a:spcBef>
                <a:spcPct val="0"/>
              </a:spcBef>
              <a:spcAft>
                <a:spcPct val="0"/>
              </a:spcAft>
            </a:pPr>
            <a:fld id="{0F9D3062-1F1E-4832-BB4B-302BA41FF67A}"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88753256-4F5A-4520-B3F4-9A5AF805F8B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1"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27"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13EA7109-2187-4A2F-8DE5-335867545C54}"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5E574E"/>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5E574E"/>
              </a:solidFill>
            </a:endParaRPr>
          </a:p>
        </p:txBody>
      </p:sp>
      <p:sp>
        <p:nvSpPr>
          <p:cNvPr id="9" name="Slide Number Placeholder 8"/>
          <p:cNvSpPr>
            <a:spLocks noGrp="1"/>
          </p:cNvSpPr>
          <p:nvPr>
            <p:ph type="sldNum" sz="quarter" idx="12"/>
          </p:nvPr>
        </p:nvSpPr>
        <p:spPr/>
        <p:txBody>
          <a:bodyPr/>
          <a:lstStyle>
            <a:lvl1pPr>
              <a:defRPr/>
            </a:lvl1pPr>
          </a:lstStyle>
          <a:p>
            <a:fld id="{7250AB72-9791-4319-A4E9-E1A8D293A5E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5E574E"/>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5E574E"/>
              </a:solidFill>
            </a:endParaRPr>
          </a:p>
        </p:txBody>
      </p:sp>
      <p:sp>
        <p:nvSpPr>
          <p:cNvPr id="5" name="Slide Number Placeholder 4"/>
          <p:cNvSpPr>
            <a:spLocks noGrp="1"/>
          </p:cNvSpPr>
          <p:nvPr>
            <p:ph type="sldNum" sz="quarter" idx="12"/>
          </p:nvPr>
        </p:nvSpPr>
        <p:spPr/>
        <p:txBody>
          <a:bodyPr/>
          <a:lstStyle>
            <a:lvl1pPr>
              <a:defRPr/>
            </a:lvl1pPr>
          </a:lstStyle>
          <a:p>
            <a:fld id="{F20CF017-D65A-46E9-B7D2-80E6C8E6CA5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00702C8E-0BF7-40DE-8882-74027CF145BE}"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B473C123-E1C2-4D49-ACD2-E5F4B9AE4A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F70C6A3E-CB10-4958-B101-A1A940C8BD2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28711FD4-079C-408D-A1BD-C934C2B9EA0C}"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879619"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879620" name="Rectangle 4"/>
          <p:cNvSpPr>
            <a:spLocks noGrp="1" noChangeArrowheads="1"/>
          </p:cNvSpPr>
          <p:nvPr>
            <p:ph type="dt" sz="half" idx="2"/>
          </p:nvPr>
        </p:nvSpPr>
        <p:spPr>
          <a:xfrm>
            <a:off x="800100" y="6229350"/>
            <a:ext cx="2171700" cy="514350"/>
          </a:xfrm>
        </p:spPr>
        <p:txBody>
          <a:bodyPr/>
          <a:lstStyle>
            <a:lvl1pPr>
              <a:defRPr>
                <a:solidFill>
                  <a:srgbClr val="5E574E"/>
                </a:solidFill>
              </a:defRPr>
            </a:lvl1pPr>
          </a:lstStyle>
          <a:p>
            <a:endParaRPr lang="en-US"/>
          </a:p>
        </p:txBody>
      </p:sp>
      <p:sp>
        <p:nvSpPr>
          <p:cNvPr id="879621" name="Rectangle 5"/>
          <p:cNvSpPr>
            <a:spLocks noGrp="1" noChangeArrowheads="1"/>
          </p:cNvSpPr>
          <p:nvPr>
            <p:ph type="ftr" sz="quarter" idx="3"/>
          </p:nvPr>
        </p:nvSpPr>
        <p:spPr>
          <a:xfrm>
            <a:off x="3543300" y="6229350"/>
            <a:ext cx="3200400" cy="514350"/>
          </a:xfrm>
        </p:spPr>
        <p:txBody>
          <a:bodyPr/>
          <a:lstStyle>
            <a:lvl1pPr>
              <a:defRPr>
                <a:solidFill>
                  <a:srgbClr val="5E574E"/>
                </a:solidFill>
              </a:defRPr>
            </a:lvl1pPr>
          </a:lstStyle>
          <a:p>
            <a:endParaRPr lang="en-US"/>
          </a:p>
        </p:txBody>
      </p:sp>
      <p:sp>
        <p:nvSpPr>
          <p:cNvPr id="879622" name="Rectangle 6"/>
          <p:cNvSpPr>
            <a:spLocks noGrp="1" noChangeArrowheads="1"/>
          </p:cNvSpPr>
          <p:nvPr>
            <p:ph type="sldNum" sz="quarter" idx="4"/>
          </p:nvPr>
        </p:nvSpPr>
        <p:spPr>
          <a:xfrm>
            <a:off x="7429500" y="6229350"/>
            <a:ext cx="2057400" cy="514350"/>
          </a:xfrm>
        </p:spPr>
        <p:txBody>
          <a:bodyPr/>
          <a:lstStyle>
            <a:lvl1pPr>
              <a:defRPr>
                <a:solidFill>
                  <a:srgbClr val="5E574E"/>
                </a:solidFill>
              </a:defRPr>
            </a:lvl1pPr>
          </a:lstStyle>
          <a:p>
            <a:fld id="{1B57C9F5-1A37-4B95-BA90-A4C3A00AC384}" type="slidenum">
              <a:rPr lang="en-US"/>
              <a:pPr/>
              <a:t>‹#›</a:t>
            </a:fld>
            <a:endParaRPr lang="en-US"/>
          </a:p>
        </p:txBody>
      </p:sp>
      <p:pic>
        <p:nvPicPr>
          <p:cNvPr id="879623"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2"/>
            <a:ext cx="9258300" cy="384175"/>
          </a:xfrm>
          <a:prstGeom prst="rect">
            <a:avLst/>
          </a:prstGeom>
          <a:noFill/>
          <a:ln w="9525">
            <a:noFill/>
            <a:miter lim="800000"/>
            <a:headEnd/>
            <a:tailEnd/>
          </a:ln>
        </p:spPr>
      </p:pic>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l" rtl="0" fontAlgn="base">
              <a:spcBef>
                <a:spcPct val="0"/>
              </a:spcBef>
              <a:spcAft>
                <a:spcPct val="0"/>
              </a:spcAft>
            </a:pPr>
            <a:fld id="{24294D43-E4E3-40B3-8341-CA62906E8E9C}"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E67FE02A-10EC-4AC6-B197-0C9535627C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88753256-4F5A-4520-B3F4-9A5AF805F8B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1"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27"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13EA7109-2187-4A2F-8DE5-335867545C54}"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5E574E"/>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5E574E"/>
              </a:solidFill>
            </a:endParaRPr>
          </a:p>
        </p:txBody>
      </p:sp>
      <p:sp>
        <p:nvSpPr>
          <p:cNvPr id="9" name="Slide Number Placeholder 8"/>
          <p:cNvSpPr>
            <a:spLocks noGrp="1"/>
          </p:cNvSpPr>
          <p:nvPr>
            <p:ph type="sldNum" sz="quarter" idx="12"/>
          </p:nvPr>
        </p:nvSpPr>
        <p:spPr/>
        <p:txBody>
          <a:bodyPr/>
          <a:lstStyle>
            <a:lvl1pPr>
              <a:defRPr/>
            </a:lvl1pPr>
          </a:lstStyle>
          <a:p>
            <a:fld id="{7250AB72-9791-4319-A4E9-E1A8D293A5E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5E574E"/>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5E574E"/>
              </a:solidFill>
            </a:endParaRPr>
          </a:p>
        </p:txBody>
      </p:sp>
      <p:sp>
        <p:nvSpPr>
          <p:cNvPr id="5" name="Slide Number Placeholder 4"/>
          <p:cNvSpPr>
            <a:spLocks noGrp="1"/>
          </p:cNvSpPr>
          <p:nvPr>
            <p:ph type="sldNum" sz="quarter" idx="12"/>
          </p:nvPr>
        </p:nvSpPr>
        <p:spPr/>
        <p:txBody>
          <a:bodyPr/>
          <a:lstStyle>
            <a:lvl1pPr>
              <a:defRPr/>
            </a:lvl1pPr>
          </a:lstStyle>
          <a:p>
            <a:fld id="{F20CF017-D65A-46E9-B7D2-80E6C8E6CA5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00702C8E-0BF7-40DE-8882-74027CF145BE}"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B473C123-E1C2-4D49-ACD2-E5F4B9AE4A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F70C6A3E-CB10-4958-B101-A1A940C8BD2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28711FD4-079C-408D-A1BD-C934C2B9EA0C}"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l" rtl="0" fontAlgn="base">
              <a:spcBef>
                <a:spcPct val="0"/>
              </a:spcBef>
              <a:spcAft>
                <a:spcPct val="0"/>
              </a:spcAft>
            </a:pPr>
            <a:fld id="{6AC9B045-88E2-43F8-A1A3-F05CB0FAE283}"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879619"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879620" name="Rectangle 4"/>
          <p:cNvSpPr>
            <a:spLocks noGrp="1" noChangeArrowheads="1"/>
          </p:cNvSpPr>
          <p:nvPr>
            <p:ph type="dt" sz="half" idx="2"/>
          </p:nvPr>
        </p:nvSpPr>
        <p:spPr>
          <a:xfrm>
            <a:off x="800100" y="6229350"/>
            <a:ext cx="2171700" cy="514350"/>
          </a:xfrm>
        </p:spPr>
        <p:txBody>
          <a:bodyPr/>
          <a:lstStyle>
            <a:lvl1pPr>
              <a:defRPr>
                <a:solidFill>
                  <a:srgbClr val="5E574E"/>
                </a:solidFill>
              </a:defRPr>
            </a:lvl1pPr>
          </a:lstStyle>
          <a:p>
            <a:endParaRPr lang="en-US"/>
          </a:p>
        </p:txBody>
      </p:sp>
      <p:sp>
        <p:nvSpPr>
          <p:cNvPr id="879621" name="Rectangle 5"/>
          <p:cNvSpPr>
            <a:spLocks noGrp="1" noChangeArrowheads="1"/>
          </p:cNvSpPr>
          <p:nvPr>
            <p:ph type="ftr" sz="quarter" idx="3"/>
          </p:nvPr>
        </p:nvSpPr>
        <p:spPr>
          <a:xfrm>
            <a:off x="3543300" y="6229350"/>
            <a:ext cx="3200400" cy="514350"/>
          </a:xfrm>
        </p:spPr>
        <p:txBody>
          <a:bodyPr/>
          <a:lstStyle>
            <a:lvl1pPr>
              <a:defRPr>
                <a:solidFill>
                  <a:srgbClr val="5E574E"/>
                </a:solidFill>
              </a:defRPr>
            </a:lvl1pPr>
          </a:lstStyle>
          <a:p>
            <a:endParaRPr lang="en-US"/>
          </a:p>
        </p:txBody>
      </p:sp>
      <p:sp>
        <p:nvSpPr>
          <p:cNvPr id="879622" name="Rectangle 6"/>
          <p:cNvSpPr>
            <a:spLocks noGrp="1" noChangeArrowheads="1"/>
          </p:cNvSpPr>
          <p:nvPr>
            <p:ph type="sldNum" sz="quarter" idx="4"/>
          </p:nvPr>
        </p:nvSpPr>
        <p:spPr>
          <a:xfrm>
            <a:off x="7429500" y="6229350"/>
            <a:ext cx="2057400" cy="514350"/>
          </a:xfrm>
        </p:spPr>
        <p:txBody>
          <a:bodyPr/>
          <a:lstStyle>
            <a:lvl1pPr>
              <a:defRPr>
                <a:solidFill>
                  <a:srgbClr val="5E574E"/>
                </a:solidFill>
              </a:defRPr>
            </a:lvl1pPr>
          </a:lstStyle>
          <a:p>
            <a:fld id="{1B57C9F5-1A37-4B95-BA90-A4C3A00AC384}" type="slidenum">
              <a:rPr lang="en-US"/>
              <a:pPr/>
              <a:t>‹#›</a:t>
            </a:fld>
            <a:endParaRPr lang="en-US"/>
          </a:p>
        </p:txBody>
      </p:sp>
      <p:pic>
        <p:nvPicPr>
          <p:cNvPr id="879623"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2"/>
            <a:ext cx="9258300" cy="384175"/>
          </a:xfrm>
          <a:prstGeom prst="rect">
            <a:avLst/>
          </a:prstGeom>
          <a:noFill/>
          <a:ln w="9525">
            <a:noFill/>
            <a:miter lim="800000"/>
            <a:headEnd/>
            <a:tailEnd/>
          </a:ln>
        </p:spPr>
      </p:pic>
    </p:spTree>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E67FE02A-10EC-4AC6-B197-0C9535627C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88753256-4F5A-4520-B3F4-9A5AF805F8B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1"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27"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13EA7109-2187-4A2F-8DE5-335867545C54}"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5E574E"/>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5E574E"/>
              </a:solidFill>
            </a:endParaRPr>
          </a:p>
        </p:txBody>
      </p:sp>
      <p:sp>
        <p:nvSpPr>
          <p:cNvPr id="9" name="Slide Number Placeholder 8"/>
          <p:cNvSpPr>
            <a:spLocks noGrp="1"/>
          </p:cNvSpPr>
          <p:nvPr>
            <p:ph type="sldNum" sz="quarter" idx="12"/>
          </p:nvPr>
        </p:nvSpPr>
        <p:spPr/>
        <p:txBody>
          <a:bodyPr/>
          <a:lstStyle>
            <a:lvl1pPr>
              <a:defRPr/>
            </a:lvl1pPr>
          </a:lstStyle>
          <a:p>
            <a:fld id="{7250AB72-9791-4319-A4E9-E1A8D293A5E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5E574E"/>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5E574E"/>
              </a:solidFill>
            </a:endParaRPr>
          </a:p>
        </p:txBody>
      </p:sp>
      <p:sp>
        <p:nvSpPr>
          <p:cNvPr id="5" name="Slide Number Placeholder 4"/>
          <p:cNvSpPr>
            <a:spLocks noGrp="1"/>
          </p:cNvSpPr>
          <p:nvPr>
            <p:ph type="sldNum" sz="quarter" idx="12"/>
          </p:nvPr>
        </p:nvSpPr>
        <p:spPr/>
        <p:txBody>
          <a:bodyPr/>
          <a:lstStyle>
            <a:lvl1pPr>
              <a:defRPr/>
            </a:lvl1pPr>
          </a:lstStyle>
          <a:p>
            <a:fld id="{F20CF017-D65A-46E9-B7D2-80E6C8E6CA5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00702C8E-0BF7-40DE-8882-74027CF145BE}"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B473C123-E1C2-4D49-ACD2-E5F4B9AE4A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F70C6A3E-CB10-4958-B101-A1A940C8BD2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l" rtl="0" fontAlgn="base">
              <a:spcBef>
                <a:spcPct val="0"/>
              </a:spcBef>
              <a:spcAft>
                <a:spcPct val="0"/>
              </a:spcAft>
            </a:pPr>
            <a:fld id="{E56DF96B-C468-41F1-AB32-22923C31630B}"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28711FD4-079C-408D-A1BD-C934C2B9EA0C}"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879619"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879620" name="Rectangle 4"/>
          <p:cNvSpPr>
            <a:spLocks noGrp="1" noChangeArrowheads="1"/>
          </p:cNvSpPr>
          <p:nvPr>
            <p:ph type="dt" sz="half" idx="2"/>
          </p:nvPr>
        </p:nvSpPr>
        <p:spPr>
          <a:xfrm>
            <a:off x="800100" y="6229350"/>
            <a:ext cx="2171700" cy="514350"/>
          </a:xfrm>
        </p:spPr>
        <p:txBody>
          <a:bodyPr/>
          <a:lstStyle>
            <a:lvl1pPr>
              <a:defRPr>
                <a:solidFill>
                  <a:srgbClr val="5E574E"/>
                </a:solidFill>
              </a:defRPr>
            </a:lvl1pPr>
          </a:lstStyle>
          <a:p>
            <a:endParaRPr lang="en-US"/>
          </a:p>
        </p:txBody>
      </p:sp>
      <p:sp>
        <p:nvSpPr>
          <p:cNvPr id="879621" name="Rectangle 5"/>
          <p:cNvSpPr>
            <a:spLocks noGrp="1" noChangeArrowheads="1"/>
          </p:cNvSpPr>
          <p:nvPr>
            <p:ph type="ftr" sz="quarter" idx="3"/>
          </p:nvPr>
        </p:nvSpPr>
        <p:spPr>
          <a:xfrm>
            <a:off x="3543300" y="6229350"/>
            <a:ext cx="3200400" cy="514350"/>
          </a:xfrm>
        </p:spPr>
        <p:txBody>
          <a:bodyPr/>
          <a:lstStyle>
            <a:lvl1pPr>
              <a:defRPr>
                <a:solidFill>
                  <a:srgbClr val="5E574E"/>
                </a:solidFill>
              </a:defRPr>
            </a:lvl1pPr>
          </a:lstStyle>
          <a:p>
            <a:endParaRPr lang="en-US"/>
          </a:p>
        </p:txBody>
      </p:sp>
      <p:sp>
        <p:nvSpPr>
          <p:cNvPr id="879622" name="Rectangle 6"/>
          <p:cNvSpPr>
            <a:spLocks noGrp="1" noChangeArrowheads="1"/>
          </p:cNvSpPr>
          <p:nvPr>
            <p:ph type="sldNum" sz="quarter" idx="4"/>
          </p:nvPr>
        </p:nvSpPr>
        <p:spPr>
          <a:xfrm>
            <a:off x="7429500" y="6229350"/>
            <a:ext cx="2057400" cy="514350"/>
          </a:xfrm>
        </p:spPr>
        <p:txBody>
          <a:bodyPr/>
          <a:lstStyle>
            <a:lvl1pPr>
              <a:defRPr>
                <a:solidFill>
                  <a:srgbClr val="5E574E"/>
                </a:solidFill>
              </a:defRPr>
            </a:lvl1pPr>
          </a:lstStyle>
          <a:p>
            <a:fld id="{1B57C9F5-1A37-4B95-BA90-A4C3A00AC384}" type="slidenum">
              <a:rPr lang="en-US"/>
              <a:pPr/>
              <a:t>‹#›</a:t>
            </a:fld>
            <a:endParaRPr lang="en-US"/>
          </a:p>
        </p:txBody>
      </p:sp>
      <p:pic>
        <p:nvPicPr>
          <p:cNvPr id="879623"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2"/>
            <a:ext cx="9258300" cy="384175"/>
          </a:xfrm>
          <a:prstGeom prst="rect">
            <a:avLst/>
          </a:prstGeom>
          <a:noFill/>
          <a:ln w="9525">
            <a:noFill/>
            <a:miter lim="800000"/>
            <a:headEnd/>
            <a:tailEnd/>
          </a:ln>
        </p:spPr>
      </p:pic>
    </p:spTree>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E67FE02A-10EC-4AC6-B197-0C9535627C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88753256-4F5A-4520-B3F4-9A5AF805F8B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1"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27"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13EA7109-2187-4A2F-8DE5-335867545C54}"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5E574E"/>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5E574E"/>
              </a:solidFill>
            </a:endParaRPr>
          </a:p>
        </p:txBody>
      </p:sp>
      <p:sp>
        <p:nvSpPr>
          <p:cNvPr id="9" name="Slide Number Placeholder 8"/>
          <p:cNvSpPr>
            <a:spLocks noGrp="1"/>
          </p:cNvSpPr>
          <p:nvPr>
            <p:ph type="sldNum" sz="quarter" idx="12"/>
          </p:nvPr>
        </p:nvSpPr>
        <p:spPr/>
        <p:txBody>
          <a:bodyPr/>
          <a:lstStyle>
            <a:lvl1pPr>
              <a:defRPr/>
            </a:lvl1pPr>
          </a:lstStyle>
          <a:p>
            <a:fld id="{7250AB72-9791-4319-A4E9-E1A8D293A5E7}"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5E574E"/>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5E574E"/>
              </a:solidFill>
            </a:endParaRPr>
          </a:p>
        </p:txBody>
      </p:sp>
      <p:sp>
        <p:nvSpPr>
          <p:cNvPr id="5" name="Slide Number Placeholder 4"/>
          <p:cNvSpPr>
            <a:spLocks noGrp="1"/>
          </p:cNvSpPr>
          <p:nvPr>
            <p:ph type="sldNum" sz="quarter" idx="12"/>
          </p:nvPr>
        </p:nvSpPr>
        <p:spPr/>
        <p:txBody>
          <a:bodyPr/>
          <a:lstStyle>
            <a:lvl1pPr>
              <a:defRPr/>
            </a:lvl1pPr>
          </a:lstStyle>
          <a:p>
            <a:fld id="{F20CF017-D65A-46E9-B7D2-80E6C8E6CA5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00702C8E-0BF7-40DE-8882-74027CF145BE}"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B473C123-E1C2-4D49-ACD2-E5F4B9AE4A72}"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l" rtl="0" fontAlgn="base">
              <a:spcBef>
                <a:spcPct val="0"/>
              </a:spcBef>
              <a:spcAft>
                <a:spcPct val="0"/>
              </a:spcAft>
            </a:pPr>
            <a:fld id="{14A46F69-8137-4D41-AA47-9CD4E8584829}"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F70C6A3E-CB10-4958-B101-A1A940C8BD2F}"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28711FD4-079C-408D-A1BD-C934C2B9EA0C}" type="slidenum">
              <a:rPr lang="en-US">
                <a:solidFill>
                  <a:srgbClr val="5E574E"/>
                </a:solidFill>
              </a:rPr>
              <a:pPr/>
              <a:t>‹#›</a:t>
            </a:fld>
            <a:endParaRPr lang="en-US">
              <a:solidFill>
                <a:srgbClr val="5E574E"/>
              </a:solidFill>
            </a:endParaRPr>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750" y="274638"/>
            <a:ext cx="2378075" cy="58213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1" y="274638"/>
            <a:ext cx="69850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l" rtl="0" fontAlgn="base">
              <a:spcBef>
                <a:spcPct val="0"/>
              </a:spcBef>
              <a:spcAft>
                <a:spcPct val="0"/>
              </a:spcAft>
            </a:pPr>
            <a:fld id="{73C6890E-7729-4997-BAB5-4833E2FEB39E}"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28702" y="1066800"/>
            <a:ext cx="4424363"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05463" y="1066800"/>
            <a:ext cx="4424362"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7886700" y="6553200"/>
            <a:ext cx="2143125" cy="304800"/>
          </a:xfrm>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6" name="Footer Placeholder 5"/>
          <p:cNvSpPr>
            <a:spLocks noGrp="1"/>
          </p:cNvSpPr>
          <p:nvPr>
            <p:ph type="ftr" sz="quarter" idx="11"/>
          </p:nvPr>
        </p:nvSpPr>
        <p:spPr>
          <a:xfrm>
            <a:off x="3303588" y="6529388"/>
            <a:ext cx="3257550" cy="304800"/>
          </a:xfrm>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7" name="Slide Number Placeholder 6"/>
          <p:cNvSpPr>
            <a:spLocks noGrp="1"/>
          </p:cNvSpPr>
          <p:nvPr>
            <p:ph type="sldNum" sz="quarter" idx="12"/>
          </p:nvPr>
        </p:nvSpPr>
        <p:spPr>
          <a:xfrm>
            <a:off x="95250" y="6343650"/>
            <a:ext cx="660400" cy="488950"/>
          </a:xfrm>
        </p:spPr>
        <p:txBody>
          <a:bodyPr/>
          <a:lstStyle>
            <a:lvl1pPr>
              <a:defRPr/>
            </a:lvl1pPr>
          </a:lstStyle>
          <a:p>
            <a:pPr algn="l" rtl="0" fontAlgn="base">
              <a:spcBef>
                <a:spcPct val="0"/>
              </a:spcBef>
              <a:spcAft>
                <a:spcPct val="0"/>
              </a:spcAft>
            </a:pPr>
            <a:fld id="{F3FE3C38-D5E9-4E36-B39A-DDDBE72ACA85}"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3458" name="Rectangle 2"/>
          <p:cNvSpPr>
            <a:spLocks noChangeArrowheads="1"/>
          </p:cNvSpPr>
          <p:nvPr/>
        </p:nvSpPr>
        <p:spPr bwMode="auto">
          <a:xfrm>
            <a:off x="0" y="0"/>
            <a:ext cx="5143500" cy="6858000"/>
          </a:xfrm>
          <a:prstGeom prst="rect">
            <a:avLst/>
          </a:prstGeom>
          <a:solidFill>
            <a:schemeClr val="accent1"/>
          </a:solidFill>
          <a:ln w="9525">
            <a:noFill/>
            <a:miter lim="800000"/>
            <a:headEnd/>
            <a:tailEnd/>
          </a:ln>
          <a:effectLst/>
        </p:spPr>
        <p:txBody>
          <a:bodyPr wrap="none" anchor="ctr"/>
          <a:lstStyle/>
          <a:p>
            <a:pPr algn="ctr" rtl="0" fontAlgn="base">
              <a:spcBef>
                <a:spcPct val="0"/>
              </a:spcBef>
              <a:spcAft>
                <a:spcPct val="0"/>
              </a:spcAft>
            </a:pPr>
            <a:endParaRPr kumimoji="1" lang="en-US" sz="2400" kern="1200">
              <a:solidFill>
                <a:srgbClr val="000000"/>
              </a:solidFill>
              <a:latin typeface="Times New Roman" pitchFamily="18" charset="0"/>
              <a:ea typeface="+mn-ea"/>
              <a:cs typeface="+mn-cs"/>
            </a:endParaRPr>
          </a:p>
        </p:txBody>
      </p:sp>
      <p:sp>
        <p:nvSpPr>
          <p:cNvPr id="403459" name="AutoShape 3"/>
          <p:cNvSpPr>
            <a:spLocks noChangeArrowheads="1"/>
          </p:cNvSpPr>
          <p:nvPr/>
        </p:nvSpPr>
        <p:spPr bwMode="auto">
          <a:xfrm>
            <a:off x="771525" y="990600"/>
            <a:ext cx="5829300" cy="1905000"/>
          </a:xfrm>
          <a:prstGeom prst="roundRect">
            <a:avLst>
              <a:gd name="adj" fmla="val 50000"/>
            </a:avLst>
          </a:prstGeom>
          <a:solidFill>
            <a:schemeClr val="bg1"/>
          </a:solidFill>
          <a:ln w="9525">
            <a:noFill/>
            <a:round/>
            <a:headEnd/>
            <a:tailEnd/>
          </a:ln>
          <a:effectLst/>
        </p:spPr>
        <p:txBody>
          <a:bodyPr wrap="none" anchor="ctr"/>
          <a:lstStyle/>
          <a:p>
            <a:pPr algn="ctr" rtl="0" fontAlgn="base">
              <a:spcBef>
                <a:spcPct val="0"/>
              </a:spcBef>
              <a:spcAft>
                <a:spcPct val="0"/>
              </a:spcAft>
            </a:pPr>
            <a:endParaRPr kumimoji="1" lang="en-US" sz="2400" kern="1200">
              <a:solidFill>
                <a:srgbClr val="000000"/>
              </a:solidFill>
              <a:latin typeface="Times New Roman" pitchFamily="18" charset="0"/>
              <a:ea typeface="+mn-ea"/>
              <a:cs typeface="+mn-cs"/>
            </a:endParaRPr>
          </a:p>
        </p:txBody>
      </p:sp>
      <p:sp>
        <p:nvSpPr>
          <p:cNvPr id="403460" name="Rectangle 4"/>
          <p:cNvSpPr>
            <a:spLocks noGrp="1" noChangeArrowheads="1"/>
          </p:cNvSpPr>
          <p:nvPr>
            <p:ph type="subTitle" idx="1"/>
          </p:nvPr>
        </p:nvSpPr>
        <p:spPr>
          <a:xfrm>
            <a:off x="5257800" y="2927350"/>
            <a:ext cx="4114800" cy="1822450"/>
          </a:xfrm>
        </p:spPr>
        <p:txBody>
          <a:bodyPr anchor="b"/>
          <a:lstStyle>
            <a:lvl1pPr marL="0" indent="0">
              <a:buFont typeface="Wingdings" pitchFamily="2" charset="2"/>
              <a:buNone/>
              <a:defRPr>
                <a:solidFill>
                  <a:schemeClr val="tx2"/>
                </a:solidFill>
              </a:defRPr>
            </a:lvl1pPr>
          </a:lstStyle>
          <a:p>
            <a:r>
              <a:rPr lang="en-US"/>
              <a:t>Click to edit Master subtitle style</a:t>
            </a:r>
          </a:p>
        </p:txBody>
      </p:sp>
      <p:grpSp>
        <p:nvGrpSpPr>
          <p:cNvPr id="2" name="Group 5"/>
          <p:cNvGrpSpPr>
            <a:grpSpLocks/>
          </p:cNvGrpSpPr>
          <p:nvPr/>
        </p:nvGrpSpPr>
        <p:grpSpPr bwMode="auto">
          <a:xfrm>
            <a:off x="4086225" y="4889500"/>
            <a:ext cx="5486400" cy="319088"/>
            <a:chOff x="2288" y="3080"/>
            <a:chExt cx="3072" cy="201"/>
          </a:xfrm>
        </p:grpSpPr>
        <p:sp>
          <p:nvSpPr>
            <p:cNvPr id="403462" name="AutoShape 6"/>
            <p:cNvSpPr>
              <a:spLocks noChangeArrowheads="1"/>
            </p:cNvSpPr>
            <p:nvPr/>
          </p:nvSpPr>
          <p:spPr bwMode="auto">
            <a:xfrm flipH="1">
              <a:off x="2288" y="3080"/>
              <a:ext cx="2914" cy="200"/>
            </a:xfrm>
            <a:prstGeom prst="roundRect">
              <a:avLst>
                <a:gd name="adj" fmla="val 0"/>
              </a:avLst>
            </a:prstGeom>
            <a:solidFill>
              <a:schemeClr val="bg2"/>
            </a:solidFill>
            <a:ln w="9525">
              <a:noFill/>
              <a:round/>
              <a:headEnd/>
              <a:tailEnd/>
            </a:ln>
            <a:effectLst/>
          </p:spPr>
          <p:txBody>
            <a:bodyPr wrap="none" anchor="ctr"/>
            <a:lstStyle/>
            <a:p>
              <a:pPr algn="l" rtl="0" fontAlgn="base">
                <a:spcBef>
                  <a:spcPct val="0"/>
                </a:spcBef>
                <a:spcAft>
                  <a:spcPct val="0"/>
                </a:spcAft>
              </a:pPr>
              <a:endParaRPr lang="en-US" sz="2400" kern="1200">
                <a:solidFill>
                  <a:srgbClr val="000000"/>
                </a:solidFill>
                <a:latin typeface="Times New Roman" pitchFamily="18" charset="0"/>
                <a:ea typeface="+mn-ea"/>
                <a:cs typeface="+mn-cs"/>
              </a:endParaRPr>
            </a:p>
          </p:txBody>
        </p:sp>
        <p:sp>
          <p:nvSpPr>
            <p:cNvPr id="403463" name="AutoShape 7"/>
            <p:cNvSpPr>
              <a:spLocks noChangeArrowheads="1"/>
            </p:cNvSpPr>
            <p:nvPr/>
          </p:nvSpPr>
          <p:spPr bwMode="auto">
            <a:xfrm>
              <a:off x="5196" y="3080"/>
              <a:ext cx="164" cy="201"/>
            </a:xfrm>
            <a:prstGeom prst="flowChartDelay">
              <a:avLst/>
            </a:prstGeom>
            <a:solidFill>
              <a:schemeClr val="bg2"/>
            </a:solidFill>
            <a:ln w="9525">
              <a:noFill/>
              <a:miter lim="800000"/>
              <a:headEnd/>
              <a:tailEnd/>
            </a:ln>
            <a:effectLst/>
          </p:spPr>
          <p:txBody>
            <a:bodyPr wrap="none" anchor="ctr"/>
            <a:lstStyle/>
            <a:p>
              <a:pPr algn="l" rtl="0" fontAlgn="base">
                <a:spcBef>
                  <a:spcPct val="0"/>
                </a:spcBef>
                <a:spcAft>
                  <a:spcPct val="0"/>
                </a:spcAft>
              </a:pPr>
              <a:endParaRPr lang="en-US" sz="2400" kern="1200">
                <a:solidFill>
                  <a:srgbClr val="000000"/>
                </a:solidFill>
                <a:latin typeface="Times New Roman" pitchFamily="18" charset="0"/>
                <a:ea typeface="+mn-ea"/>
                <a:cs typeface="+mn-cs"/>
              </a:endParaRPr>
            </a:p>
          </p:txBody>
        </p:sp>
      </p:grpSp>
      <p:sp>
        <p:nvSpPr>
          <p:cNvPr id="403464" name="Rectangle 8"/>
          <p:cNvSpPr>
            <a:spLocks noGrp="1" noChangeArrowheads="1"/>
          </p:cNvSpPr>
          <p:nvPr>
            <p:ph type="dt" sz="quarter" idx="2"/>
          </p:nvPr>
        </p:nvSpPr>
        <p:spPr>
          <a:xfrm>
            <a:off x="3000375" y="6553200"/>
            <a:ext cx="2143125" cy="304800"/>
          </a:xfrm>
        </p:spPr>
        <p:txBody>
          <a:bodyPr/>
          <a:lstStyle>
            <a:lvl1pPr>
              <a:defRPr>
                <a:solidFill>
                  <a:schemeClr val="bg1"/>
                </a:solidFill>
              </a:defRPr>
            </a:lvl1pPr>
          </a:lstStyle>
          <a:p>
            <a:pPr algn="r" rtl="0" fontAlgn="base">
              <a:spcBef>
                <a:spcPct val="0"/>
              </a:spcBef>
              <a:spcAft>
                <a:spcPct val="0"/>
              </a:spcAft>
            </a:pPr>
            <a:endParaRPr lang="en-US" sz="1400" kern="1200">
              <a:solidFill>
                <a:srgbClr val="FFFFFF"/>
              </a:solidFill>
              <a:latin typeface="Arial"/>
              <a:ea typeface="+mn-ea"/>
              <a:cs typeface="+mn-cs"/>
            </a:endParaRPr>
          </a:p>
        </p:txBody>
      </p:sp>
      <p:sp>
        <p:nvSpPr>
          <p:cNvPr id="403465" name="Rectangle 9"/>
          <p:cNvSpPr>
            <a:spLocks noGrp="1" noChangeArrowheads="1"/>
          </p:cNvSpPr>
          <p:nvPr>
            <p:ph type="ftr" sz="quarter" idx="3"/>
          </p:nvPr>
        </p:nvSpPr>
        <p:spPr>
          <a:xfrm>
            <a:off x="5845175" y="6553200"/>
            <a:ext cx="3689350" cy="304800"/>
          </a:xfrm>
        </p:spPr>
        <p:txBody>
          <a:bodyPr/>
          <a:lstStyle>
            <a:lvl1pPr algn="r">
              <a:defRPr/>
            </a:lvl1pPr>
          </a:lstStyle>
          <a:p>
            <a:pPr rtl="0" fontAlgn="base">
              <a:spcBef>
                <a:spcPct val="0"/>
              </a:spcBef>
              <a:spcAft>
                <a:spcPct val="0"/>
              </a:spcAft>
            </a:pPr>
            <a:endParaRPr lang="en-US" sz="1400" kern="1200">
              <a:solidFill>
                <a:srgbClr val="000000"/>
              </a:solidFill>
              <a:latin typeface="Arial"/>
              <a:ea typeface="+mn-ea"/>
              <a:cs typeface="+mn-cs"/>
            </a:endParaRPr>
          </a:p>
        </p:txBody>
      </p:sp>
      <p:sp>
        <p:nvSpPr>
          <p:cNvPr id="403466" name="Rectangle 10"/>
          <p:cNvSpPr>
            <a:spLocks noGrp="1" noChangeArrowheads="1"/>
          </p:cNvSpPr>
          <p:nvPr>
            <p:ph type="sldNum" sz="quarter" idx="4"/>
          </p:nvPr>
        </p:nvSpPr>
        <p:spPr>
          <a:xfrm>
            <a:off x="11113" y="6359525"/>
            <a:ext cx="660400" cy="488950"/>
          </a:xfrm>
        </p:spPr>
        <p:txBody>
          <a:bodyPr anchorCtr="0"/>
          <a:lstStyle>
            <a:lvl1pPr>
              <a:defRPr/>
            </a:lvl1pPr>
          </a:lstStyle>
          <a:p>
            <a:pPr algn="l" rtl="0" fontAlgn="base">
              <a:spcBef>
                <a:spcPct val="0"/>
              </a:spcBef>
              <a:spcAft>
                <a:spcPct val="0"/>
              </a:spcAft>
            </a:pPr>
            <a:fld id="{E4D4AE04-6A91-4860-9C73-8C76BBCFC0D4}"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
        <p:nvSpPr>
          <p:cNvPr id="403467" name="Rectangle 11"/>
          <p:cNvSpPr>
            <a:spLocks noGrp="1" noChangeArrowheads="1"/>
          </p:cNvSpPr>
          <p:nvPr>
            <p:ph type="ctrTitle" sz="quarter"/>
          </p:nvPr>
        </p:nvSpPr>
        <p:spPr bwMode="auto">
          <a:xfrm>
            <a:off x="1054100" y="1425575"/>
            <a:ext cx="874395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a:defRPr>
                <a:solidFill>
                  <a:schemeClr val="tx1"/>
                </a:solidFill>
              </a:defRPr>
            </a:lvl1p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F9D3062-1F1E-4832-BB4B-302BA41FF67A}" type="slidenum">
              <a:rPr lang="en-US"/>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l" rtl="0" fontAlgn="base">
              <a:spcBef>
                <a:spcPct val="0"/>
              </a:spcBef>
              <a:spcAft>
                <a:spcPct val="0"/>
              </a:spcAft>
            </a:pPr>
            <a:fld id="{03CCC4BB-7C90-4337-836C-483010CAAA97}"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l" rtl="0" fontAlgn="base">
              <a:spcBef>
                <a:spcPct val="0"/>
              </a:spcBef>
              <a:spcAft>
                <a:spcPct val="0"/>
              </a:spcAft>
            </a:pPr>
            <a:fld id="{3466E0AD-5583-4E80-BDFC-7FDA02B00430}"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28702" y="1066800"/>
            <a:ext cx="4424363"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05463" y="1066800"/>
            <a:ext cx="4424362"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l" rtl="0" fontAlgn="base">
              <a:spcBef>
                <a:spcPct val="0"/>
              </a:spcBef>
              <a:spcAft>
                <a:spcPct val="0"/>
              </a:spcAft>
            </a:pPr>
            <a:fld id="{B88D2080-B411-46DE-9071-C595B07FDFC9}"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l" rtl="0" fontAlgn="base">
              <a:spcBef>
                <a:spcPct val="0"/>
              </a:spcBef>
              <a:spcAft>
                <a:spcPct val="0"/>
              </a:spcAft>
            </a:pPr>
            <a:fld id="{A5D49D96-229D-45DF-A113-DC776E217A24}"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l" rtl="0" fontAlgn="base">
              <a:spcBef>
                <a:spcPct val="0"/>
              </a:spcBef>
              <a:spcAft>
                <a:spcPct val="0"/>
              </a:spcAft>
            </a:pPr>
            <a:fld id="{0F9D3062-1F1E-4832-BB4B-302BA41FF67A}"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l" rtl="0" fontAlgn="base">
              <a:spcBef>
                <a:spcPct val="0"/>
              </a:spcBef>
              <a:spcAft>
                <a:spcPct val="0"/>
              </a:spcAft>
            </a:pPr>
            <a:fld id="{24294D43-E4E3-40B3-8341-CA62906E8E9C}"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l" rtl="0" fontAlgn="base">
              <a:spcBef>
                <a:spcPct val="0"/>
              </a:spcBef>
              <a:spcAft>
                <a:spcPct val="0"/>
              </a:spcAft>
            </a:pPr>
            <a:fld id="{6AC9B045-88E2-43F8-A1A3-F05CB0FAE283}"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l" rtl="0" fontAlgn="base">
              <a:spcBef>
                <a:spcPct val="0"/>
              </a:spcBef>
              <a:spcAft>
                <a:spcPct val="0"/>
              </a:spcAft>
            </a:pPr>
            <a:fld id="{E56DF96B-C468-41F1-AB32-22923C31630B}"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l" rtl="0" fontAlgn="base">
              <a:spcBef>
                <a:spcPct val="0"/>
              </a:spcBef>
              <a:spcAft>
                <a:spcPct val="0"/>
              </a:spcAft>
            </a:pPr>
            <a:fld id="{14A46F69-8137-4D41-AA47-9CD4E8584829}"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750" y="274638"/>
            <a:ext cx="2378075" cy="58213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1" y="274638"/>
            <a:ext cx="69850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l" rtl="0" fontAlgn="base">
              <a:spcBef>
                <a:spcPct val="0"/>
              </a:spcBef>
              <a:spcAft>
                <a:spcPct val="0"/>
              </a:spcAft>
            </a:pPr>
            <a:fld id="{73C6890E-7729-4997-BAB5-4833E2FEB39E}"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24294D43-E4E3-40B3-8341-CA62906E8E9C}" type="slidenum">
              <a:rPr lang="en-US"/>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28702" y="1066800"/>
            <a:ext cx="4424363"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05463" y="1066800"/>
            <a:ext cx="4424362"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7886700" y="6553200"/>
            <a:ext cx="2143125" cy="304800"/>
          </a:xfrm>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6" name="Footer Placeholder 5"/>
          <p:cNvSpPr>
            <a:spLocks noGrp="1"/>
          </p:cNvSpPr>
          <p:nvPr>
            <p:ph type="ftr" sz="quarter" idx="11"/>
          </p:nvPr>
        </p:nvSpPr>
        <p:spPr>
          <a:xfrm>
            <a:off x="3303588" y="6529388"/>
            <a:ext cx="3257550" cy="304800"/>
          </a:xfrm>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7" name="Slide Number Placeholder 6"/>
          <p:cNvSpPr>
            <a:spLocks noGrp="1"/>
          </p:cNvSpPr>
          <p:nvPr>
            <p:ph type="sldNum" sz="quarter" idx="12"/>
          </p:nvPr>
        </p:nvSpPr>
        <p:spPr>
          <a:xfrm>
            <a:off x="95250" y="6343650"/>
            <a:ext cx="660400" cy="488950"/>
          </a:xfrm>
        </p:spPr>
        <p:txBody>
          <a:bodyPr/>
          <a:lstStyle>
            <a:lvl1pPr>
              <a:defRPr/>
            </a:lvl1pPr>
          </a:lstStyle>
          <a:p>
            <a:pPr algn="l" rtl="0" fontAlgn="base">
              <a:spcBef>
                <a:spcPct val="0"/>
              </a:spcBef>
              <a:spcAft>
                <a:spcPct val="0"/>
              </a:spcAft>
            </a:pPr>
            <a:fld id="{F3FE3C38-D5E9-4E36-B39A-DDDBE72ACA85}"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3458" name="Rectangle 2"/>
          <p:cNvSpPr>
            <a:spLocks noChangeArrowheads="1"/>
          </p:cNvSpPr>
          <p:nvPr/>
        </p:nvSpPr>
        <p:spPr bwMode="auto">
          <a:xfrm>
            <a:off x="0" y="0"/>
            <a:ext cx="5143500" cy="6858000"/>
          </a:xfrm>
          <a:prstGeom prst="rect">
            <a:avLst/>
          </a:prstGeom>
          <a:solidFill>
            <a:schemeClr val="accent1"/>
          </a:solidFill>
          <a:ln w="9525">
            <a:noFill/>
            <a:miter lim="800000"/>
            <a:headEnd/>
            <a:tailEnd/>
          </a:ln>
          <a:effectLst/>
        </p:spPr>
        <p:txBody>
          <a:bodyPr wrap="none" anchor="ctr"/>
          <a:lstStyle/>
          <a:p>
            <a:pPr algn="ctr" rtl="0" fontAlgn="base">
              <a:spcBef>
                <a:spcPct val="0"/>
              </a:spcBef>
              <a:spcAft>
                <a:spcPct val="0"/>
              </a:spcAft>
            </a:pPr>
            <a:endParaRPr kumimoji="1" lang="en-US" sz="2400" kern="1200">
              <a:solidFill>
                <a:srgbClr val="000000"/>
              </a:solidFill>
              <a:latin typeface="Times New Roman" pitchFamily="18" charset="0"/>
              <a:ea typeface="+mn-ea"/>
              <a:cs typeface="+mn-cs"/>
            </a:endParaRPr>
          </a:p>
        </p:txBody>
      </p:sp>
      <p:sp>
        <p:nvSpPr>
          <p:cNvPr id="403459" name="AutoShape 3"/>
          <p:cNvSpPr>
            <a:spLocks noChangeArrowheads="1"/>
          </p:cNvSpPr>
          <p:nvPr/>
        </p:nvSpPr>
        <p:spPr bwMode="auto">
          <a:xfrm>
            <a:off x="771525" y="990600"/>
            <a:ext cx="5829300" cy="1905000"/>
          </a:xfrm>
          <a:prstGeom prst="roundRect">
            <a:avLst>
              <a:gd name="adj" fmla="val 50000"/>
            </a:avLst>
          </a:prstGeom>
          <a:solidFill>
            <a:schemeClr val="bg1"/>
          </a:solidFill>
          <a:ln w="9525">
            <a:noFill/>
            <a:round/>
            <a:headEnd/>
            <a:tailEnd/>
          </a:ln>
          <a:effectLst/>
        </p:spPr>
        <p:txBody>
          <a:bodyPr wrap="none" anchor="ctr"/>
          <a:lstStyle/>
          <a:p>
            <a:pPr algn="ctr" rtl="0" fontAlgn="base">
              <a:spcBef>
                <a:spcPct val="0"/>
              </a:spcBef>
              <a:spcAft>
                <a:spcPct val="0"/>
              </a:spcAft>
            </a:pPr>
            <a:endParaRPr kumimoji="1" lang="en-US" sz="2400" kern="1200">
              <a:solidFill>
                <a:srgbClr val="000000"/>
              </a:solidFill>
              <a:latin typeface="Times New Roman" pitchFamily="18" charset="0"/>
              <a:ea typeface="+mn-ea"/>
              <a:cs typeface="+mn-cs"/>
            </a:endParaRPr>
          </a:p>
        </p:txBody>
      </p:sp>
      <p:sp>
        <p:nvSpPr>
          <p:cNvPr id="403460" name="Rectangle 4"/>
          <p:cNvSpPr>
            <a:spLocks noGrp="1" noChangeArrowheads="1"/>
          </p:cNvSpPr>
          <p:nvPr>
            <p:ph type="subTitle" idx="1"/>
          </p:nvPr>
        </p:nvSpPr>
        <p:spPr>
          <a:xfrm>
            <a:off x="5257800" y="2927350"/>
            <a:ext cx="4114800" cy="1822450"/>
          </a:xfrm>
        </p:spPr>
        <p:txBody>
          <a:bodyPr anchor="b"/>
          <a:lstStyle>
            <a:lvl1pPr marL="0" indent="0">
              <a:buFont typeface="Wingdings" pitchFamily="2" charset="2"/>
              <a:buNone/>
              <a:defRPr>
                <a:solidFill>
                  <a:schemeClr val="tx2"/>
                </a:solidFill>
              </a:defRPr>
            </a:lvl1pPr>
          </a:lstStyle>
          <a:p>
            <a:r>
              <a:rPr lang="en-US"/>
              <a:t>Click to edit Master subtitle style</a:t>
            </a:r>
          </a:p>
        </p:txBody>
      </p:sp>
      <p:grpSp>
        <p:nvGrpSpPr>
          <p:cNvPr id="2" name="Group 5"/>
          <p:cNvGrpSpPr>
            <a:grpSpLocks/>
          </p:cNvGrpSpPr>
          <p:nvPr/>
        </p:nvGrpSpPr>
        <p:grpSpPr bwMode="auto">
          <a:xfrm>
            <a:off x="4086225" y="4889500"/>
            <a:ext cx="5486400" cy="319088"/>
            <a:chOff x="2288" y="3080"/>
            <a:chExt cx="3072" cy="201"/>
          </a:xfrm>
        </p:grpSpPr>
        <p:sp>
          <p:nvSpPr>
            <p:cNvPr id="403462" name="AutoShape 6"/>
            <p:cNvSpPr>
              <a:spLocks noChangeArrowheads="1"/>
            </p:cNvSpPr>
            <p:nvPr/>
          </p:nvSpPr>
          <p:spPr bwMode="auto">
            <a:xfrm flipH="1">
              <a:off x="2288" y="3080"/>
              <a:ext cx="2914" cy="200"/>
            </a:xfrm>
            <a:prstGeom prst="roundRect">
              <a:avLst>
                <a:gd name="adj" fmla="val 0"/>
              </a:avLst>
            </a:prstGeom>
            <a:solidFill>
              <a:schemeClr val="bg2"/>
            </a:solidFill>
            <a:ln w="9525">
              <a:noFill/>
              <a:round/>
              <a:headEnd/>
              <a:tailEnd/>
            </a:ln>
            <a:effectLst/>
          </p:spPr>
          <p:txBody>
            <a:bodyPr wrap="none" anchor="ctr"/>
            <a:lstStyle/>
            <a:p>
              <a:pPr algn="l" rtl="0" fontAlgn="base">
                <a:spcBef>
                  <a:spcPct val="0"/>
                </a:spcBef>
                <a:spcAft>
                  <a:spcPct val="0"/>
                </a:spcAft>
              </a:pPr>
              <a:endParaRPr lang="en-US" sz="2400" kern="1200">
                <a:solidFill>
                  <a:srgbClr val="000000"/>
                </a:solidFill>
                <a:latin typeface="Times New Roman" pitchFamily="18" charset="0"/>
                <a:ea typeface="+mn-ea"/>
                <a:cs typeface="+mn-cs"/>
              </a:endParaRPr>
            </a:p>
          </p:txBody>
        </p:sp>
        <p:sp>
          <p:nvSpPr>
            <p:cNvPr id="403463" name="AutoShape 7"/>
            <p:cNvSpPr>
              <a:spLocks noChangeArrowheads="1"/>
            </p:cNvSpPr>
            <p:nvPr/>
          </p:nvSpPr>
          <p:spPr bwMode="auto">
            <a:xfrm>
              <a:off x="5196" y="3080"/>
              <a:ext cx="164" cy="201"/>
            </a:xfrm>
            <a:prstGeom prst="flowChartDelay">
              <a:avLst/>
            </a:prstGeom>
            <a:solidFill>
              <a:schemeClr val="bg2"/>
            </a:solidFill>
            <a:ln w="9525">
              <a:noFill/>
              <a:miter lim="800000"/>
              <a:headEnd/>
              <a:tailEnd/>
            </a:ln>
            <a:effectLst/>
          </p:spPr>
          <p:txBody>
            <a:bodyPr wrap="none" anchor="ctr"/>
            <a:lstStyle/>
            <a:p>
              <a:pPr algn="l" rtl="0" fontAlgn="base">
                <a:spcBef>
                  <a:spcPct val="0"/>
                </a:spcBef>
                <a:spcAft>
                  <a:spcPct val="0"/>
                </a:spcAft>
              </a:pPr>
              <a:endParaRPr lang="en-US" sz="2400" kern="1200">
                <a:solidFill>
                  <a:srgbClr val="000000"/>
                </a:solidFill>
                <a:latin typeface="Times New Roman" pitchFamily="18" charset="0"/>
                <a:ea typeface="+mn-ea"/>
                <a:cs typeface="+mn-cs"/>
              </a:endParaRPr>
            </a:p>
          </p:txBody>
        </p:sp>
      </p:grpSp>
      <p:sp>
        <p:nvSpPr>
          <p:cNvPr id="403464" name="Rectangle 8"/>
          <p:cNvSpPr>
            <a:spLocks noGrp="1" noChangeArrowheads="1"/>
          </p:cNvSpPr>
          <p:nvPr>
            <p:ph type="dt" sz="quarter" idx="2"/>
          </p:nvPr>
        </p:nvSpPr>
        <p:spPr>
          <a:xfrm>
            <a:off x="3000375" y="6553200"/>
            <a:ext cx="2143125" cy="304800"/>
          </a:xfrm>
        </p:spPr>
        <p:txBody>
          <a:bodyPr/>
          <a:lstStyle>
            <a:lvl1pPr>
              <a:defRPr>
                <a:solidFill>
                  <a:schemeClr val="bg1"/>
                </a:solidFill>
              </a:defRPr>
            </a:lvl1pPr>
          </a:lstStyle>
          <a:p>
            <a:pPr algn="r" rtl="0" fontAlgn="base">
              <a:spcBef>
                <a:spcPct val="0"/>
              </a:spcBef>
              <a:spcAft>
                <a:spcPct val="0"/>
              </a:spcAft>
            </a:pPr>
            <a:endParaRPr lang="en-US" sz="1400" kern="1200">
              <a:solidFill>
                <a:srgbClr val="FFFFFF"/>
              </a:solidFill>
              <a:latin typeface="Arial"/>
              <a:ea typeface="+mn-ea"/>
              <a:cs typeface="+mn-cs"/>
            </a:endParaRPr>
          </a:p>
        </p:txBody>
      </p:sp>
      <p:sp>
        <p:nvSpPr>
          <p:cNvPr id="403465" name="Rectangle 9"/>
          <p:cNvSpPr>
            <a:spLocks noGrp="1" noChangeArrowheads="1"/>
          </p:cNvSpPr>
          <p:nvPr>
            <p:ph type="ftr" sz="quarter" idx="3"/>
          </p:nvPr>
        </p:nvSpPr>
        <p:spPr>
          <a:xfrm>
            <a:off x="5845175" y="6553200"/>
            <a:ext cx="3689350" cy="304800"/>
          </a:xfrm>
        </p:spPr>
        <p:txBody>
          <a:bodyPr/>
          <a:lstStyle>
            <a:lvl1pPr algn="r">
              <a:defRPr/>
            </a:lvl1pPr>
          </a:lstStyle>
          <a:p>
            <a:pPr rtl="0" fontAlgn="base">
              <a:spcBef>
                <a:spcPct val="0"/>
              </a:spcBef>
              <a:spcAft>
                <a:spcPct val="0"/>
              </a:spcAft>
            </a:pPr>
            <a:endParaRPr lang="en-US" sz="1400" kern="1200">
              <a:solidFill>
                <a:srgbClr val="000000"/>
              </a:solidFill>
              <a:latin typeface="Arial"/>
              <a:ea typeface="+mn-ea"/>
              <a:cs typeface="+mn-cs"/>
            </a:endParaRPr>
          </a:p>
        </p:txBody>
      </p:sp>
      <p:sp>
        <p:nvSpPr>
          <p:cNvPr id="403466" name="Rectangle 10"/>
          <p:cNvSpPr>
            <a:spLocks noGrp="1" noChangeArrowheads="1"/>
          </p:cNvSpPr>
          <p:nvPr>
            <p:ph type="sldNum" sz="quarter" idx="4"/>
          </p:nvPr>
        </p:nvSpPr>
        <p:spPr>
          <a:xfrm>
            <a:off x="11113" y="6359525"/>
            <a:ext cx="660400" cy="488950"/>
          </a:xfrm>
        </p:spPr>
        <p:txBody>
          <a:bodyPr anchorCtr="0"/>
          <a:lstStyle>
            <a:lvl1pPr>
              <a:defRPr/>
            </a:lvl1pPr>
          </a:lstStyle>
          <a:p>
            <a:pPr algn="l" rtl="0" fontAlgn="base">
              <a:spcBef>
                <a:spcPct val="0"/>
              </a:spcBef>
              <a:spcAft>
                <a:spcPct val="0"/>
              </a:spcAft>
            </a:pPr>
            <a:fld id="{E4D4AE04-6A91-4860-9C73-8C76BBCFC0D4}"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
        <p:nvSpPr>
          <p:cNvPr id="403467" name="Rectangle 11"/>
          <p:cNvSpPr>
            <a:spLocks noGrp="1" noChangeArrowheads="1"/>
          </p:cNvSpPr>
          <p:nvPr>
            <p:ph type="ctrTitle" sz="quarter"/>
          </p:nvPr>
        </p:nvSpPr>
        <p:spPr bwMode="auto">
          <a:xfrm>
            <a:off x="1054100" y="1425575"/>
            <a:ext cx="874395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a:defRPr>
                <a:solidFill>
                  <a:schemeClr val="tx1"/>
                </a:solidFill>
              </a:defRPr>
            </a:lvl1pPr>
          </a:lstStyle>
          <a:p>
            <a:r>
              <a:rPr lang="en-US"/>
              <a:t>Click to edit Master title style</a:t>
            </a: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l" rtl="0" fontAlgn="base">
              <a:spcBef>
                <a:spcPct val="0"/>
              </a:spcBef>
              <a:spcAft>
                <a:spcPct val="0"/>
              </a:spcAft>
            </a:pPr>
            <a:fld id="{03CCC4BB-7C90-4337-836C-483010CAAA97}"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l" rtl="0" fontAlgn="base">
              <a:spcBef>
                <a:spcPct val="0"/>
              </a:spcBef>
              <a:spcAft>
                <a:spcPct val="0"/>
              </a:spcAft>
            </a:pPr>
            <a:fld id="{3466E0AD-5583-4E80-BDFC-7FDA02B00430}"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28702" y="1066800"/>
            <a:ext cx="4424363"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05463" y="1066800"/>
            <a:ext cx="4424362"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l" rtl="0" fontAlgn="base">
              <a:spcBef>
                <a:spcPct val="0"/>
              </a:spcBef>
              <a:spcAft>
                <a:spcPct val="0"/>
              </a:spcAft>
            </a:pPr>
            <a:fld id="{B88D2080-B411-46DE-9071-C595B07FDFC9}"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l" rtl="0" fontAlgn="base">
              <a:spcBef>
                <a:spcPct val="0"/>
              </a:spcBef>
              <a:spcAft>
                <a:spcPct val="0"/>
              </a:spcAft>
            </a:pPr>
            <a:fld id="{A5D49D96-229D-45DF-A113-DC776E217A24}"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l" rtl="0" fontAlgn="base">
              <a:spcBef>
                <a:spcPct val="0"/>
              </a:spcBef>
              <a:spcAft>
                <a:spcPct val="0"/>
              </a:spcAft>
            </a:pPr>
            <a:fld id="{0F9D3062-1F1E-4832-BB4B-302BA41FF67A}"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l" rtl="0" fontAlgn="base">
              <a:spcBef>
                <a:spcPct val="0"/>
              </a:spcBef>
              <a:spcAft>
                <a:spcPct val="0"/>
              </a:spcAft>
            </a:pPr>
            <a:fld id="{24294D43-E4E3-40B3-8341-CA62906E8E9C}"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l" rtl="0" fontAlgn="base">
              <a:spcBef>
                <a:spcPct val="0"/>
              </a:spcBef>
              <a:spcAft>
                <a:spcPct val="0"/>
              </a:spcAft>
            </a:pPr>
            <a:fld id="{6AC9B045-88E2-43F8-A1A3-F05CB0FAE283}"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l" rtl="0" fontAlgn="base">
              <a:spcBef>
                <a:spcPct val="0"/>
              </a:spcBef>
              <a:spcAft>
                <a:spcPct val="0"/>
              </a:spcAft>
            </a:pPr>
            <a:fld id="{E56DF96B-C468-41F1-AB32-22923C31630B}"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AC9B045-88E2-43F8-A1A3-F05CB0FAE283}" type="slidenum">
              <a:rPr lang="en-US"/>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l" rtl="0" fontAlgn="base">
              <a:spcBef>
                <a:spcPct val="0"/>
              </a:spcBef>
              <a:spcAft>
                <a:spcPct val="0"/>
              </a:spcAft>
            </a:pPr>
            <a:fld id="{14A46F69-8137-4D41-AA47-9CD4E8584829}"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750" y="274638"/>
            <a:ext cx="2378075" cy="58213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1" y="274638"/>
            <a:ext cx="69850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l" rtl="0" fontAlgn="base">
              <a:spcBef>
                <a:spcPct val="0"/>
              </a:spcBef>
              <a:spcAft>
                <a:spcPct val="0"/>
              </a:spcAft>
            </a:pPr>
            <a:fld id="{73C6890E-7729-4997-BAB5-4833E2FEB39E}"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28702" y="1066800"/>
            <a:ext cx="4424363"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05463" y="1066800"/>
            <a:ext cx="4424362"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7886700" y="6553200"/>
            <a:ext cx="2143125" cy="304800"/>
          </a:xfrm>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6" name="Footer Placeholder 5"/>
          <p:cNvSpPr>
            <a:spLocks noGrp="1"/>
          </p:cNvSpPr>
          <p:nvPr>
            <p:ph type="ftr" sz="quarter" idx="11"/>
          </p:nvPr>
        </p:nvSpPr>
        <p:spPr>
          <a:xfrm>
            <a:off x="3303588" y="6529388"/>
            <a:ext cx="3257550" cy="304800"/>
          </a:xfrm>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7" name="Slide Number Placeholder 6"/>
          <p:cNvSpPr>
            <a:spLocks noGrp="1"/>
          </p:cNvSpPr>
          <p:nvPr>
            <p:ph type="sldNum" sz="quarter" idx="12"/>
          </p:nvPr>
        </p:nvSpPr>
        <p:spPr>
          <a:xfrm>
            <a:off x="95250" y="6343650"/>
            <a:ext cx="660400" cy="488950"/>
          </a:xfrm>
        </p:spPr>
        <p:txBody>
          <a:bodyPr/>
          <a:lstStyle>
            <a:lvl1pPr>
              <a:defRPr/>
            </a:lvl1pPr>
          </a:lstStyle>
          <a:p>
            <a:pPr algn="l" rtl="0" fontAlgn="base">
              <a:spcBef>
                <a:spcPct val="0"/>
              </a:spcBef>
              <a:spcAft>
                <a:spcPct val="0"/>
              </a:spcAft>
            </a:pPr>
            <a:fld id="{F3FE3C38-D5E9-4E36-B39A-DDDBE72ACA85}"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3458" name="Rectangle 2"/>
          <p:cNvSpPr>
            <a:spLocks noChangeArrowheads="1"/>
          </p:cNvSpPr>
          <p:nvPr/>
        </p:nvSpPr>
        <p:spPr bwMode="auto">
          <a:xfrm>
            <a:off x="0" y="0"/>
            <a:ext cx="5143500" cy="6858000"/>
          </a:xfrm>
          <a:prstGeom prst="rect">
            <a:avLst/>
          </a:prstGeom>
          <a:solidFill>
            <a:schemeClr val="accent1"/>
          </a:solidFill>
          <a:ln w="9525">
            <a:noFill/>
            <a:miter lim="800000"/>
            <a:headEnd/>
            <a:tailEnd/>
          </a:ln>
          <a:effectLst/>
        </p:spPr>
        <p:txBody>
          <a:bodyPr wrap="none" anchor="ctr"/>
          <a:lstStyle/>
          <a:p>
            <a:pPr algn="ctr" rtl="0" fontAlgn="base">
              <a:spcBef>
                <a:spcPct val="0"/>
              </a:spcBef>
              <a:spcAft>
                <a:spcPct val="0"/>
              </a:spcAft>
            </a:pPr>
            <a:endParaRPr kumimoji="1" lang="en-US" sz="2400" kern="1200">
              <a:solidFill>
                <a:srgbClr val="000000"/>
              </a:solidFill>
              <a:latin typeface="Times New Roman" pitchFamily="18" charset="0"/>
              <a:ea typeface="+mn-ea"/>
              <a:cs typeface="+mn-cs"/>
            </a:endParaRPr>
          </a:p>
        </p:txBody>
      </p:sp>
      <p:sp>
        <p:nvSpPr>
          <p:cNvPr id="403459" name="AutoShape 3"/>
          <p:cNvSpPr>
            <a:spLocks noChangeArrowheads="1"/>
          </p:cNvSpPr>
          <p:nvPr/>
        </p:nvSpPr>
        <p:spPr bwMode="auto">
          <a:xfrm>
            <a:off x="771525" y="990600"/>
            <a:ext cx="5829300" cy="1905000"/>
          </a:xfrm>
          <a:prstGeom prst="roundRect">
            <a:avLst>
              <a:gd name="adj" fmla="val 50000"/>
            </a:avLst>
          </a:prstGeom>
          <a:solidFill>
            <a:schemeClr val="bg1"/>
          </a:solidFill>
          <a:ln w="9525">
            <a:noFill/>
            <a:round/>
            <a:headEnd/>
            <a:tailEnd/>
          </a:ln>
          <a:effectLst/>
        </p:spPr>
        <p:txBody>
          <a:bodyPr wrap="none" anchor="ctr"/>
          <a:lstStyle/>
          <a:p>
            <a:pPr algn="ctr" rtl="0" fontAlgn="base">
              <a:spcBef>
                <a:spcPct val="0"/>
              </a:spcBef>
              <a:spcAft>
                <a:spcPct val="0"/>
              </a:spcAft>
            </a:pPr>
            <a:endParaRPr kumimoji="1" lang="en-US" sz="2400" kern="1200">
              <a:solidFill>
                <a:srgbClr val="000000"/>
              </a:solidFill>
              <a:latin typeface="Times New Roman" pitchFamily="18" charset="0"/>
              <a:ea typeface="+mn-ea"/>
              <a:cs typeface="+mn-cs"/>
            </a:endParaRPr>
          </a:p>
        </p:txBody>
      </p:sp>
      <p:sp>
        <p:nvSpPr>
          <p:cNvPr id="403460" name="Rectangle 4"/>
          <p:cNvSpPr>
            <a:spLocks noGrp="1" noChangeArrowheads="1"/>
          </p:cNvSpPr>
          <p:nvPr>
            <p:ph type="subTitle" idx="1"/>
          </p:nvPr>
        </p:nvSpPr>
        <p:spPr>
          <a:xfrm>
            <a:off x="5257800" y="2927350"/>
            <a:ext cx="4114800" cy="1822450"/>
          </a:xfrm>
        </p:spPr>
        <p:txBody>
          <a:bodyPr anchor="b"/>
          <a:lstStyle>
            <a:lvl1pPr marL="0" indent="0">
              <a:buFont typeface="Wingdings" pitchFamily="2" charset="2"/>
              <a:buNone/>
              <a:defRPr>
                <a:solidFill>
                  <a:schemeClr val="tx2"/>
                </a:solidFill>
              </a:defRPr>
            </a:lvl1pPr>
          </a:lstStyle>
          <a:p>
            <a:r>
              <a:rPr lang="en-US"/>
              <a:t>Click to edit Master subtitle style</a:t>
            </a:r>
          </a:p>
        </p:txBody>
      </p:sp>
      <p:grpSp>
        <p:nvGrpSpPr>
          <p:cNvPr id="2" name="Group 5"/>
          <p:cNvGrpSpPr>
            <a:grpSpLocks/>
          </p:cNvGrpSpPr>
          <p:nvPr/>
        </p:nvGrpSpPr>
        <p:grpSpPr bwMode="auto">
          <a:xfrm>
            <a:off x="4086225" y="4889500"/>
            <a:ext cx="5486400" cy="319088"/>
            <a:chOff x="2288" y="3080"/>
            <a:chExt cx="3072" cy="201"/>
          </a:xfrm>
        </p:grpSpPr>
        <p:sp>
          <p:nvSpPr>
            <p:cNvPr id="403462" name="AutoShape 6"/>
            <p:cNvSpPr>
              <a:spLocks noChangeArrowheads="1"/>
            </p:cNvSpPr>
            <p:nvPr/>
          </p:nvSpPr>
          <p:spPr bwMode="auto">
            <a:xfrm flipH="1">
              <a:off x="2288" y="3080"/>
              <a:ext cx="2914" cy="200"/>
            </a:xfrm>
            <a:prstGeom prst="roundRect">
              <a:avLst>
                <a:gd name="adj" fmla="val 0"/>
              </a:avLst>
            </a:prstGeom>
            <a:solidFill>
              <a:schemeClr val="bg2"/>
            </a:solidFill>
            <a:ln w="9525">
              <a:noFill/>
              <a:round/>
              <a:headEnd/>
              <a:tailEnd/>
            </a:ln>
            <a:effectLst/>
          </p:spPr>
          <p:txBody>
            <a:bodyPr wrap="none" anchor="ctr"/>
            <a:lstStyle/>
            <a:p>
              <a:pPr algn="l" rtl="0" fontAlgn="base">
                <a:spcBef>
                  <a:spcPct val="0"/>
                </a:spcBef>
                <a:spcAft>
                  <a:spcPct val="0"/>
                </a:spcAft>
              </a:pPr>
              <a:endParaRPr lang="en-US" sz="2400" kern="1200">
                <a:solidFill>
                  <a:srgbClr val="000000"/>
                </a:solidFill>
                <a:latin typeface="Times New Roman" pitchFamily="18" charset="0"/>
                <a:ea typeface="+mn-ea"/>
                <a:cs typeface="+mn-cs"/>
              </a:endParaRPr>
            </a:p>
          </p:txBody>
        </p:sp>
        <p:sp>
          <p:nvSpPr>
            <p:cNvPr id="403463" name="AutoShape 7"/>
            <p:cNvSpPr>
              <a:spLocks noChangeArrowheads="1"/>
            </p:cNvSpPr>
            <p:nvPr/>
          </p:nvSpPr>
          <p:spPr bwMode="auto">
            <a:xfrm>
              <a:off x="5196" y="3080"/>
              <a:ext cx="164" cy="201"/>
            </a:xfrm>
            <a:prstGeom prst="flowChartDelay">
              <a:avLst/>
            </a:prstGeom>
            <a:solidFill>
              <a:schemeClr val="bg2"/>
            </a:solidFill>
            <a:ln w="9525">
              <a:noFill/>
              <a:miter lim="800000"/>
              <a:headEnd/>
              <a:tailEnd/>
            </a:ln>
            <a:effectLst/>
          </p:spPr>
          <p:txBody>
            <a:bodyPr wrap="none" anchor="ctr"/>
            <a:lstStyle/>
            <a:p>
              <a:pPr algn="l" rtl="0" fontAlgn="base">
                <a:spcBef>
                  <a:spcPct val="0"/>
                </a:spcBef>
                <a:spcAft>
                  <a:spcPct val="0"/>
                </a:spcAft>
              </a:pPr>
              <a:endParaRPr lang="en-US" sz="2400" kern="1200">
                <a:solidFill>
                  <a:srgbClr val="000000"/>
                </a:solidFill>
                <a:latin typeface="Times New Roman" pitchFamily="18" charset="0"/>
                <a:ea typeface="+mn-ea"/>
                <a:cs typeface="+mn-cs"/>
              </a:endParaRPr>
            </a:p>
          </p:txBody>
        </p:sp>
      </p:grpSp>
      <p:sp>
        <p:nvSpPr>
          <p:cNvPr id="403464" name="Rectangle 8"/>
          <p:cNvSpPr>
            <a:spLocks noGrp="1" noChangeArrowheads="1"/>
          </p:cNvSpPr>
          <p:nvPr>
            <p:ph type="dt" sz="quarter" idx="2"/>
          </p:nvPr>
        </p:nvSpPr>
        <p:spPr>
          <a:xfrm>
            <a:off x="3000375" y="6553200"/>
            <a:ext cx="2143125" cy="304800"/>
          </a:xfrm>
        </p:spPr>
        <p:txBody>
          <a:bodyPr/>
          <a:lstStyle>
            <a:lvl1pPr>
              <a:defRPr>
                <a:solidFill>
                  <a:schemeClr val="bg1"/>
                </a:solidFill>
              </a:defRPr>
            </a:lvl1pPr>
          </a:lstStyle>
          <a:p>
            <a:pPr algn="r" rtl="0" fontAlgn="base">
              <a:spcBef>
                <a:spcPct val="0"/>
              </a:spcBef>
              <a:spcAft>
                <a:spcPct val="0"/>
              </a:spcAft>
            </a:pPr>
            <a:endParaRPr lang="en-US" sz="1400" kern="1200">
              <a:solidFill>
                <a:srgbClr val="FFFFFF"/>
              </a:solidFill>
              <a:latin typeface="Arial"/>
              <a:ea typeface="+mn-ea"/>
              <a:cs typeface="+mn-cs"/>
            </a:endParaRPr>
          </a:p>
        </p:txBody>
      </p:sp>
      <p:sp>
        <p:nvSpPr>
          <p:cNvPr id="403465" name="Rectangle 9"/>
          <p:cNvSpPr>
            <a:spLocks noGrp="1" noChangeArrowheads="1"/>
          </p:cNvSpPr>
          <p:nvPr>
            <p:ph type="ftr" sz="quarter" idx="3"/>
          </p:nvPr>
        </p:nvSpPr>
        <p:spPr>
          <a:xfrm>
            <a:off x="5845175" y="6553200"/>
            <a:ext cx="3689350" cy="304800"/>
          </a:xfrm>
        </p:spPr>
        <p:txBody>
          <a:bodyPr/>
          <a:lstStyle>
            <a:lvl1pPr algn="r">
              <a:defRPr/>
            </a:lvl1pPr>
          </a:lstStyle>
          <a:p>
            <a:pPr rtl="0" fontAlgn="base">
              <a:spcBef>
                <a:spcPct val="0"/>
              </a:spcBef>
              <a:spcAft>
                <a:spcPct val="0"/>
              </a:spcAft>
            </a:pPr>
            <a:endParaRPr lang="en-US" sz="1400" kern="1200">
              <a:solidFill>
                <a:srgbClr val="000000"/>
              </a:solidFill>
              <a:latin typeface="Arial"/>
              <a:ea typeface="+mn-ea"/>
              <a:cs typeface="+mn-cs"/>
            </a:endParaRPr>
          </a:p>
        </p:txBody>
      </p:sp>
      <p:sp>
        <p:nvSpPr>
          <p:cNvPr id="403466" name="Rectangle 10"/>
          <p:cNvSpPr>
            <a:spLocks noGrp="1" noChangeArrowheads="1"/>
          </p:cNvSpPr>
          <p:nvPr>
            <p:ph type="sldNum" sz="quarter" idx="4"/>
          </p:nvPr>
        </p:nvSpPr>
        <p:spPr>
          <a:xfrm>
            <a:off x="11113" y="6359525"/>
            <a:ext cx="660400" cy="488950"/>
          </a:xfrm>
        </p:spPr>
        <p:txBody>
          <a:bodyPr anchorCtr="0"/>
          <a:lstStyle>
            <a:lvl1pPr>
              <a:defRPr/>
            </a:lvl1pPr>
          </a:lstStyle>
          <a:p>
            <a:pPr algn="l" rtl="0" fontAlgn="base">
              <a:spcBef>
                <a:spcPct val="0"/>
              </a:spcBef>
              <a:spcAft>
                <a:spcPct val="0"/>
              </a:spcAft>
            </a:pPr>
            <a:fld id="{E4D4AE04-6A91-4860-9C73-8C76BBCFC0D4}"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
        <p:nvSpPr>
          <p:cNvPr id="403467" name="Rectangle 11"/>
          <p:cNvSpPr>
            <a:spLocks noGrp="1" noChangeArrowheads="1"/>
          </p:cNvSpPr>
          <p:nvPr>
            <p:ph type="ctrTitle" sz="quarter"/>
          </p:nvPr>
        </p:nvSpPr>
        <p:spPr bwMode="auto">
          <a:xfrm>
            <a:off x="1054100" y="1425575"/>
            <a:ext cx="874395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a:defRPr>
                <a:solidFill>
                  <a:schemeClr val="tx1"/>
                </a:solidFill>
              </a:defRPr>
            </a:lvl1pPr>
          </a:lstStyle>
          <a:p>
            <a:r>
              <a:rPr lang="en-US"/>
              <a:t>Click to edit Master title style</a:t>
            </a: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l" rtl="0" fontAlgn="base">
              <a:spcBef>
                <a:spcPct val="0"/>
              </a:spcBef>
              <a:spcAft>
                <a:spcPct val="0"/>
              </a:spcAft>
            </a:pPr>
            <a:fld id="{3466E0AD-5583-4E80-BDFC-7FDA02B00430}"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28702" y="1066800"/>
            <a:ext cx="4424363"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05463" y="1066800"/>
            <a:ext cx="4424362"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l" rtl="0" fontAlgn="base">
              <a:spcBef>
                <a:spcPct val="0"/>
              </a:spcBef>
              <a:spcAft>
                <a:spcPct val="0"/>
              </a:spcAft>
            </a:pPr>
            <a:fld id="{B88D2080-B411-46DE-9071-C595B07FDFC9}"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l" rtl="0" fontAlgn="base">
              <a:spcBef>
                <a:spcPct val="0"/>
              </a:spcBef>
              <a:spcAft>
                <a:spcPct val="0"/>
              </a:spcAft>
            </a:pPr>
            <a:fld id="{A5D49D96-229D-45DF-A113-DC776E217A24}"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l" rtl="0" fontAlgn="base">
              <a:spcBef>
                <a:spcPct val="0"/>
              </a:spcBef>
              <a:spcAft>
                <a:spcPct val="0"/>
              </a:spcAft>
            </a:pPr>
            <a:fld id="{0F9D3062-1F1E-4832-BB4B-302BA41FF67A}"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l" rtl="0" fontAlgn="base">
              <a:spcBef>
                <a:spcPct val="0"/>
              </a:spcBef>
              <a:spcAft>
                <a:spcPct val="0"/>
              </a:spcAft>
            </a:pPr>
            <a:fld id="{24294D43-E4E3-40B3-8341-CA62906E8E9C}"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56DF96B-C468-41F1-AB32-22923C31630B}" type="slidenum">
              <a:rPr lang="en-US"/>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l" rtl="0" fontAlgn="base">
              <a:spcBef>
                <a:spcPct val="0"/>
              </a:spcBef>
              <a:spcAft>
                <a:spcPct val="0"/>
              </a:spcAft>
            </a:pPr>
            <a:fld id="{6AC9B045-88E2-43F8-A1A3-F05CB0FAE283}"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l" rtl="0" fontAlgn="base">
              <a:spcBef>
                <a:spcPct val="0"/>
              </a:spcBef>
              <a:spcAft>
                <a:spcPct val="0"/>
              </a:spcAft>
            </a:pPr>
            <a:fld id="{E56DF96B-C468-41F1-AB32-22923C31630B}"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l" rtl="0" fontAlgn="base">
              <a:spcBef>
                <a:spcPct val="0"/>
              </a:spcBef>
              <a:spcAft>
                <a:spcPct val="0"/>
              </a:spcAft>
            </a:pPr>
            <a:fld id="{14A46F69-8137-4D41-AA47-9CD4E8584829}"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750" y="274638"/>
            <a:ext cx="2378075" cy="58213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1" y="274638"/>
            <a:ext cx="69850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l" rtl="0" fontAlgn="base">
              <a:spcBef>
                <a:spcPct val="0"/>
              </a:spcBef>
              <a:spcAft>
                <a:spcPct val="0"/>
              </a:spcAft>
            </a:pPr>
            <a:fld id="{73C6890E-7729-4997-BAB5-4833E2FEB39E}"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28702" y="1066800"/>
            <a:ext cx="4424363"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05463" y="1066800"/>
            <a:ext cx="4424362"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7886700" y="6553200"/>
            <a:ext cx="2143125" cy="304800"/>
          </a:xfrm>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6" name="Footer Placeholder 5"/>
          <p:cNvSpPr>
            <a:spLocks noGrp="1"/>
          </p:cNvSpPr>
          <p:nvPr>
            <p:ph type="ftr" sz="quarter" idx="11"/>
          </p:nvPr>
        </p:nvSpPr>
        <p:spPr>
          <a:xfrm>
            <a:off x="3303588" y="6529388"/>
            <a:ext cx="3257550" cy="304800"/>
          </a:xfrm>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7" name="Slide Number Placeholder 6"/>
          <p:cNvSpPr>
            <a:spLocks noGrp="1"/>
          </p:cNvSpPr>
          <p:nvPr>
            <p:ph type="sldNum" sz="quarter" idx="12"/>
          </p:nvPr>
        </p:nvSpPr>
        <p:spPr>
          <a:xfrm>
            <a:off x="95250" y="6343650"/>
            <a:ext cx="660400" cy="488950"/>
          </a:xfrm>
        </p:spPr>
        <p:txBody>
          <a:bodyPr/>
          <a:lstStyle>
            <a:lvl1pPr>
              <a:defRPr/>
            </a:lvl1pPr>
          </a:lstStyle>
          <a:p>
            <a:pPr algn="l" rtl="0" fontAlgn="base">
              <a:spcBef>
                <a:spcPct val="0"/>
              </a:spcBef>
              <a:spcAft>
                <a:spcPct val="0"/>
              </a:spcAft>
            </a:pPr>
            <a:fld id="{F3FE3C38-D5E9-4E36-B39A-DDDBE72ACA85}"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3458" name="Rectangle 2"/>
          <p:cNvSpPr>
            <a:spLocks noChangeArrowheads="1"/>
          </p:cNvSpPr>
          <p:nvPr/>
        </p:nvSpPr>
        <p:spPr bwMode="auto">
          <a:xfrm>
            <a:off x="0" y="0"/>
            <a:ext cx="5143500" cy="6858000"/>
          </a:xfrm>
          <a:prstGeom prst="rect">
            <a:avLst/>
          </a:prstGeom>
          <a:solidFill>
            <a:schemeClr val="accent1"/>
          </a:solidFill>
          <a:ln w="9525">
            <a:noFill/>
            <a:miter lim="800000"/>
            <a:headEnd/>
            <a:tailEnd/>
          </a:ln>
          <a:effectLst/>
        </p:spPr>
        <p:txBody>
          <a:bodyPr wrap="none" anchor="ctr"/>
          <a:lstStyle/>
          <a:p>
            <a:pPr algn="ctr" rtl="0" fontAlgn="base">
              <a:spcBef>
                <a:spcPct val="0"/>
              </a:spcBef>
              <a:spcAft>
                <a:spcPct val="0"/>
              </a:spcAft>
            </a:pPr>
            <a:endParaRPr kumimoji="1" lang="en-US" sz="2400" kern="1200">
              <a:solidFill>
                <a:srgbClr val="000000"/>
              </a:solidFill>
              <a:latin typeface="Times New Roman" pitchFamily="18" charset="0"/>
              <a:ea typeface="+mn-ea"/>
              <a:cs typeface="+mn-cs"/>
            </a:endParaRPr>
          </a:p>
        </p:txBody>
      </p:sp>
      <p:sp>
        <p:nvSpPr>
          <p:cNvPr id="403459" name="AutoShape 3"/>
          <p:cNvSpPr>
            <a:spLocks noChangeArrowheads="1"/>
          </p:cNvSpPr>
          <p:nvPr/>
        </p:nvSpPr>
        <p:spPr bwMode="auto">
          <a:xfrm>
            <a:off x="771525" y="990600"/>
            <a:ext cx="5829300" cy="1905000"/>
          </a:xfrm>
          <a:prstGeom prst="roundRect">
            <a:avLst>
              <a:gd name="adj" fmla="val 50000"/>
            </a:avLst>
          </a:prstGeom>
          <a:solidFill>
            <a:schemeClr val="bg1"/>
          </a:solidFill>
          <a:ln w="9525">
            <a:noFill/>
            <a:round/>
            <a:headEnd/>
            <a:tailEnd/>
          </a:ln>
          <a:effectLst/>
        </p:spPr>
        <p:txBody>
          <a:bodyPr wrap="none" anchor="ctr"/>
          <a:lstStyle/>
          <a:p>
            <a:pPr algn="ctr" rtl="0" fontAlgn="base">
              <a:spcBef>
                <a:spcPct val="0"/>
              </a:spcBef>
              <a:spcAft>
                <a:spcPct val="0"/>
              </a:spcAft>
            </a:pPr>
            <a:endParaRPr kumimoji="1" lang="en-US" sz="2400" kern="1200">
              <a:solidFill>
                <a:srgbClr val="000000"/>
              </a:solidFill>
              <a:latin typeface="Times New Roman" pitchFamily="18" charset="0"/>
              <a:ea typeface="+mn-ea"/>
              <a:cs typeface="+mn-cs"/>
            </a:endParaRPr>
          </a:p>
        </p:txBody>
      </p:sp>
      <p:sp>
        <p:nvSpPr>
          <p:cNvPr id="403460" name="Rectangle 4"/>
          <p:cNvSpPr>
            <a:spLocks noGrp="1" noChangeArrowheads="1"/>
          </p:cNvSpPr>
          <p:nvPr>
            <p:ph type="subTitle" idx="1"/>
          </p:nvPr>
        </p:nvSpPr>
        <p:spPr>
          <a:xfrm>
            <a:off x="5257800" y="2927350"/>
            <a:ext cx="4114800" cy="1822450"/>
          </a:xfrm>
        </p:spPr>
        <p:txBody>
          <a:bodyPr anchor="b"/>
          <a:lstStyle>
            <a:lvl1pPr marL="0" indent="0">
              <a:buFont typeface="Wingdings" pitchFamily="2" charset="2"/>
              <a:buNone/>
              <a:defRPr>
                <a:solidFill>
                  <a:schemeClr val="tx2"/>
                </a:solidFill>
              </a:defRPr>
            </a:lvl1pPr>
          </a:lstStyle>
          <a:p>
            <a:r>
              <a:rPr lang="en-US"/>
              <a:t>Click to edit Master subtitle style</a:t>
            </a:r>
          </a:p>
        </p:txBody>
      </p:sp>
      <p:grpSp>
        <p:nvGrpSpPr>
          <p:cNvPr id="2" name="Group 5"/>
          <p:cNvGrpSpPr>
            <a:grpSpLocks/>
          </p:cNvGrpSpPr>
          <p:nvPr/>
        </p:nvGrpSpPr>
        <p:grpSpPr bwMode="auto">
          <a:xfrm>
            <a:off x="4086225" y="4889500"/>
            <a:ext cx="5486400" cy="319088"/>
            <a:chOff x="2288" y="3080"/>
            <a:chExt cx="3072" cy="201"/>
          </a:xfrm>
        </p:grpSpPr>
        <p:sp>
          <p:nvSpPr>
            <p:cNvPr id="403462" name="AutoShape 6"/>
            <p:cNvSpPr>
              <a:spLocks noChangeArrowheads="1"/>
            </p:cNvSpPr>
            <p:nvPr/>
          </p:nvSpPr>
          <p:spPr bwMode="auto">
            <a:xfrm flipH="1">
              <a:off x="2288" y="3080"/>
              <a:ext cx="2914" cy="200"/>
            </a:xfrm>
            <a:prstGeom prst="roundRect">
              <a:avLst>
                <a:gd name="adj" fmla="val 0"/>
              </a:avLst>
            </a:prstGeom>
            <a:solidFill>
              <a:schemeClr val="bg2"/>
            </a:solidFill>
            <a:ln w="9525">
              <a:noFill/>
              <a:round/>
              <a:headEnd/>
              <a:tailEnd/>
            </a:ln>
            <a:effectLst/>
          </p:spPr>
          <p:txBody>
            <a:bodyPr wrap="none" anchor="ctr"/>
            <a:lstStyle/>
            <a:p>
              <a:pPr algn="l" rtl="0" fontAlgn="base">
                <a:spcBef>
                  <a:spcPct val="0"/>
                </a:spcBef>
                <a:spcAft>
                  <a:spcPct val="0"/>
                </a:spcAft>
              </a:pPr>
              <a:endParaRPr lang="en-US" sz="2400" kern="1200">
                <a:solidFill>
                  <a:srgbClr val="000000"/>
                </a:solidFill>
                <a:latin typeface="Times New Roman" pitchFamily="18" charset="0"/>
                <a:ea typeface="+mn-ea"/>
                <a:cs typeface="+mn-cs"/>
              </a:endParaRPr>
            </a:p>
          </p:txBody>
        </p:sp>
        <p:sp>
          <p:nvSpPr>
            <p:cNvPr id="403463" name="AutoShape 7"/>
            <p:cNvSpPr>
              <a:spLocks noChangeArrowheads="1"/>
            </p:cNvSpPr>
            <p:nvPr/>
          </p:nvSpPr>
          <p:spPr bwMode="auto">
            <a:xfrm>
              <a:off x="5196" y="3080"/>
              <a:ext cx="164" cy="201"/>
            </a:xfrm>
            <a:prstGeom prst="flowChartDelay">
              <a:avLst/>
            </a:prstGeom>
            <a:solidFill>
              <a:schemeClr val="bg2"/>
            </a:solidFill>
            <a:ln w="9525">
              <a:noFill/>
              <a:miter lim="800000"/>
              <a:headEnd/>
              <a:tailEnd/>
            </a:ln>
            <a:effectLst/>
          </p:spPr>
          <p:txBody>
            <a:bodyPr wrap="none" anchor="ctr"/>
            <a:lstStyle/>
            <a:p>
              <a:pPr algn="l" rtl="0" fontAlgn="base">
                <a:spcBef>
                  <a:spcPct val="0"/>
                </a:spcBef>
                <a:spcAft>
                  <a:spcPct val="0"/>
                </a:spcAft>
              </a:pPr>
              <a:endParaRPr lang="en-US" sz="2400" kern="1200">
                <a:solidFill>
                  <a:srgbClr val="000000"/>
                </a:solidFill>
                <a:latin typeface="Times New Roman" pitchFamily="18" charset="0"/>
                <a:ea typeface="+mn-ea"/>
                <a:cs typeface="+mn-cs"/>
              </a:endParaRPr>
            </a:p>
          </p:txBody>
        </p:sp>
      </p:grpSp>
      <p:sp>
        <p:nvSpPr>
          <p:cNvPr id="403464" name="Rectangle 8"/>
          <p:cNvSpPr>
            <a:spLocks noGrp="1" noChangeArrowheads="1"/>
          </p:cNvSpPr>
          <p:nvPr>
            <p:ph type="dt" sz="quarter" idx="2"/>
          </p:nvPr>
        </p:nvSpPr>
        <p:spPr>
          <a:xfrm>
            <a:off x="3000375" y="6553200"/>
            <a:ext cx="2143125" cy="304800"/>
          </a:xfrm>
        </p:spPr>
        <p:txBody>
          <a:bodyPr/>
          <a:lstStyle>
            <a:lvl1pPr>
              <a:defRPr>
                <a:solidFill>
                  <a:schemeClr val="bg1"/>
                </a:solidFill>
              </a:defRPr>
            </a:lvl1pPr>
          </a:lstStyle>
          <a:p>
            <a:pPr algn="r" rtl="0" fontAlgn="base">
              <a:spcBef>
                <a:spcPct val="0"/>
              </a:spcBef>
              <a:spcAft>
                <a:spcPct val="0"/>
              </a:spcAft>
            </a:pPr>
            <a:endParaRPr lang="en-US" sz="1400" kern="1200">
              <a:solidFill>
                <a:srgbClr val="FFFFFF"/>
              </a:solidFill>
              <a:latin typeface="Arial"/>
              <a:ea typeface="+mn-ea"/>
              <a:cs typeface="+mn-cs"/>
            </a:endParaRPr>
          </a:p>
        </p:txBody>
      </p:sp>
      <p:sp>
        <p:nvSpPr>
          <p:cNvPr id="403465" name="Rectangle 9"/>
          <p:cNvSpPr>
            <a:spLocks noGrp="1" noChangeArrowheads="1"/>
          </p:cNvSpPr>
          <p:nvPr>
            <p:ph type="ftr" sz="quarter" idx="3"/>
          </p:nvPr>
        </p:nvSpPr>
        <p:spPr>
          <a:xfrm>
            <a:off x="5845175" y="6553200"/>
            <a:ext cx="3689350" cy="304800"/>
          </a:xfrm>
        </p:spPr>
        <p:txBody>
          <a:bodyPr/>
          <a:lstStyle>
            <a:lvl1pPr algn="r">
              <a:defRPr/>
            </a:lvl1pPr>
          </a:lstStyle>
          <a:p>
            <a:pPr rtl="0" fontAlgn="base">
              <a:spcBef>
                <a:spcPct val="0"/>
              </a:spcBef>
              <a:spcAft>
                <a:spcPct val="0"/>
              </a:spcAft>
            </a:pPr>
            <a:endParaRPr lang="en-US" sz="1400" kern="1200">
              <a:solidFill>
                <a:srgbClr val="000000"/>
              </a:solidFill>
              <a:latin typeface="Arial"/>
              <a:ea typeface="+mn-ea"/>
              <a:cs typeface="+mn-cs"/>
            </a:endParaRPr>
          </a:p>
        </p:txBody>
      </p:sp>
      <p:sp>
        <p:nvSpPr>
          <p:cNvPr id="403466" name="Rectangle 10"/>
          <p:cNvSpPr>
            <a:spLocks noGrp="1" noChangeArrowheads="1"/>
          </p:cNvSpPr>
          <p:nvPr>
            <p:ph type="sldNum" sz="quarter" idx="4"/>
          </p:nvPr>
        </p:nvSpPr>
        <p:spPr>
          <a:xfrm>
            <a:off x="11113" y="6359525"/>
            <a:ext cx="660400" cy="488950"/>
          </a:xfrm>
        </p:spPr>
        <p:txBody>
          <a:bodyPr anchorCtr="0"/>
          <a:lstStyle>
            <a:lvl1pPr>
              <a:defRPr/>
            </a:lvl1pPr>
          </a:lstStyle>
          <a:p>
            <a:pPr algn="l" rtl="0" fontAlgn="base">
              <a:spcBef>
                <a:spcPct val="0"/>
              </a:spcBef>
              <a:spcAft>
                <a:spcPct val="0"/>
              </a:spcAft>
            </a:pPr>
            <a:fld id="{E4D4AE04-6A91-4860-9C73-8C76BBCFC0D4}"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
        <p:nvSpPr>
          <p:cNvPr id="403467" name="Rectangle 11"/>
          <p:cNvSpPr>
            <a:spLocks noGrp="1" noChangeArrowheads="1"/>
          </p:cNvSpPr>
          <p:nvPr>
            <p:ph type="ctrTitle" sz="quarter"/>
          </p:nvPr>
        </p:nvSpPr>
        <p:spPr bwMode="auto">
          <a:xfrm>
            <a:off x="1054100" y="1425575"/>
            <a:ext cx="874395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a:defRPr>
                <a:solidFill>
                  <a:schemeClr val="tx1"/>
                </a:solidFill>
              </a:defRPr>
            </a:lvl1pPr>
          </a:lstStyle>
          <a:p>
            <a:r>
              <a:rPr lang="en-US"/>
              <a:t>Click to edit Master title style</a:t>
            </a: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l" rtl="0" fontAlgn="base">
              <a:spcBef>
                <a:spcPct val="0"/>
              </a:spcBef>
              <a:spcAft>
                <a:spcPct val="0"/>
              </a:spcAft>
            </a:pPr>
            <a:fld id="{3466E0AD-5583-4E80-BDFC-7FDA02B00430}"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28702" y="1066800"/>
            <a:ext cx="4424363"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05463" y="1066800"/>
            <a:ext cx="4424362"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l" rtl="0" fontAlgn="base">
              <a:spcBef>
                <a:spcPct val="0"/>
              </a:spcBef>
              <a:spcAft>
                <a:spcPct val="0"/>
              </a:spcAft>
            </a:pPr>
            <a:fld id="{B88D2080-B411-46DE-9071-C595B07FDFC9}"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l" rtl="0" fontAlgn="base">
              <a:spcBef>
                <a:spcPct val="0"/>
              </a:spcBef>
              <a:spcAft>
                <a:spcPct val="0"/>
              </a:spcAft>
            </a:pPr>
            <a:fld id="{A5D49D96-229D-45DF-A113-DC776E217A24}"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0.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image" Target="../media/image3.png"/><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image" Target="../media/image3.png"/><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4.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image" Target="../media/image3.png"/><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5.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image" Target="../media/image3.png"/><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6.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image" Target="../media/image3.png"/><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7.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image" Target="../media/image3.png"/><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18.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image" Target="../media/image3.png"/><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19.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image" Target="../media/image3.png"/><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0.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image" Target="../media/image3.png"/><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1.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image" Target="../media/image3.png"/><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2.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theme" Target="../theme/theme23.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slideLayout" Target="../slideLayouts/slideLayout262.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0.xml"/><Relationship Id="rId13" Type="http://schemas.openxmlformats.org/officeDocument/2006/relationships/theme" Target="../theme/theme24.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slideLayout" Target="../slideLayouts/slideLayout274.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2.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theme" Target="../theme/theme25.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3.xml"/><Relationship Id="rId13" Type="http://schemas.openxmlformats.org/officeDocument/2006/relationships/image" Target="../media/image3.png"/><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theme" Target="../theme/theme26.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4.xml"/><Relationship Id="rId13" Type="http://schemas.openxmlformats.org/officeDocument/2006/relationships/image" Target="../media/image3.png"/><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theme" Target="../theme/theme27.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5.xml"/><Relationship Id="rId13" Type="http://schemas.openxmlformats.org/officeDocument/2006/relationships/image" Target="../media/image3.png"/><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theme" Target="../theme/theme28.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6.xml"/><Relationship Id="rId13" Type="http://schemas.openxmlformats.org/officeDocument/2006/relationships/image" Target="../media/image3.png"/><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theme" Target="../theme/theme29.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0" Type="http://schemas.openxmlformats.org/officeDocument/2006/relationships/slideLayout" Target="../slideLayouts/slideLayout328.xml"/><Relationship Id="rId4" Type="http://schemas.openxmlformats.org/officeDocument/2006/relationships/slideLayout" Target="../slideLayouts/slideLayout322.xml"/><Relationship Id="rId9" Type="http://schemas.openxmlformats.org/officeDocument/2006/relationships/slideLayout" Target="../slideLayouts/slideLayout3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7.xml"/><Relationship Id="rId13" Type="http://schemas.openxmlformats.org/officeDocument/2006/relationships/image" Target="../media/image3.png"/><Relationship Id="rId3" Type="http://schemas.openxmlformats.org/officeDocument/2006/relationships/slideLayout" Target="../slideLayouts/slideLayout332.xml"/><Relationship Id="rId7" Type="http://schemas.openxmlformats.org/officeDocument/2006/relationships/slideLayout" Target="../slideLayouts/slideLayout336.xml"/><Relationship Id="rId12" Type="http://schemas.openxmlformats.org/officeDocument/2006/relationships/theme" Target="../theme/theme30.xml"/><Relationship Id="rId2" Type="http://schemas.openxmlformats.org/officeDocument/2006/relationships/slideLayout" Target="../slideLayouts/slideLayout331.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0" Type="http://schemas.openxmlformats.org/officeDocument/2006/relationships/slideLayout" Target="../slideLayouts/slideLayout339.xml"/><Relationship Id="rId4" Type="http://schemas.openxmlformats.org/officeDocument/2006/relationships/slideLayout" Target="../slideLayouts/slideLayout333.xml"/><Relationship Id="rId9" Type="http://schemas.openxmlformats.org/officeDocument/2006/relationships/slideLayout" Target="../slideLayouts/slideLayout33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8.xml"/><Relationship Id="rId13" Type="http://schemas.openxmlformats.org/officeDocument/2006/relationships/theme" Target="../theme/theme31.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slideLayout" Target="../slideLayouts/slideLayout352.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image" Target="../media/image3.png"/><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2.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71.xml"/><Relationship Id="rId13" Type="http://schemas.openxmlformats.org/officeDocument/2006/relationships/image" Target="../media/image3.png"/><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3.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82.xml"/><Relationship Id="rId13" Type="http://schemas.openxmlformats.org/officeDocument/2006/relationships/image" Target="../media/image3.png"/><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4.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3.xml"/><Relationship Id="rId13" Type="http://schemas.openxmlformats.org/officeDocument/2006/relationships/image" Target="../media/image3.png"/><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5.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04.xml"/><Relationship Id="rId13" Type="http://schemas.openxmlformats.org/officeDocument/2006/relationships/image" Target="../media/image3.png"/><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6.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5.xml"/><Relationship Id="rId13" Type="http://schemas.openxmlformats.org/officeDocument/2006/relationships/image" Target="../media/image3.png"/><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37.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26.xml"/><Relationship Id="rId13" Type="http://schemas.openxmlformats.org/officeDocument/2006/relationships/image" Target="../media/image3.png"/><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38.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37.xml"/><Relationship Id="rId13" Type="http://schemas.openxmlformats.org/officeDocument/2006/relationships/image" Target="../media/image3.png"/><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39.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48.xml"/><Relationship Id="rId13" Type="http://schemas.openxmlformats.org/officeDocument/2006/relationships/image" Target="../media/image1.png"/><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40.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59.xml"/><Relationship Id="rId13" Type="http://schemas.openxmlformats.org/officeDocument/2006/relationships/image" Target="../media/image3.png"/><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41.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70.xml"/><Relationship Id="rId13" Type="http://schemas.openxmlformats.org/officeDocument/2006/relationships/image" Target="../media/image3.png"/><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theme" Target="../theme/theme42.xml"/><Relationship Id="rId2" Type="http://schemas.openxmlformats.org/officeDocument/2006/relationships/slideLayout" Target="../slideLayouts/slideLayout464.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81.xml"/><Relationship Id="rId13" Type="http://schemas.openxmlformats.org/officeDocument/2006/relationships/image" Target="../media/image3.png"/><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theme" Target="../theme/theme43.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92.xml"/><Relationship Id="rId13" Type="http://schemas.openxmlformats.org/officeDocument/2006/relationships/image" Target="../media/image3.png"/><Relationship Id="rId3" Type="http://schemas.openxmlformats.org/officeDocument/2006/relationships/slideLayout" Target="../slideLayouts/slideLayout487.xml"/><Relationship Id="rId7" Type="http://schemas.openxmlformats.org/officeDocument/2006/relationships/slideLayout" Target="../slideLayouts/slideLayout491.xml"/><Relationship Id="rId12" Type="http://schemas.openxmlformats.org/officeDocument/2006/relationships/theme" Target="../theme/theme44.xml"/><Relationship Id="rId2" Type="http://schemas.openxmlformats.org/officeDocument/2006/relationships/slideLayout" Target="../slideLayouts/slideLayout486.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5" Type="http://schemas.openxmlformats.org/officeDocument/2006/relationships/slideLayout" Target="../slideLayouts/slideLayout489.xml"/><Relationship Id="rId10" Type="http://schemas.openxmlformats.org/officeDocument/2006/relationships/slideLayout" Target="../slideLayouts/slideLayout494.xml"/><Relationship Id="rId4" Type="http://schemas.openxmlformats.org/officeDocument/2006/relationships/slideLayout" Target="../slideLayouts/slideLayout488.xml"/><Relationship Id="rId9" Type="http://schemas.openxmlformats.org/officeDocument/2006/relationships/slideLayout" Target="../slideLayouts/slideLayout493.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03.xml"/><Relationship Id="rId13" Type="http://schemas.openxmlformats.org/officeDocument/2006/relationships/image" Target="../media/image3.png"/><Relationship Id="rId3" Type="http://schemas.openxmlformats.org/officeDocument/2006/relationships/slideLayout" Target="../slideLayouts/slideLayout498.xml"/><Relationship Id="rId7" Type="http://schemas.openxmlformats.org/officeDocument/2006/relationships/slideLayout" Target="../slideLayouts/slideLayout502.xml"/><Relationship Id="rId12" Type="http://schemas.openxmlformats.org/officeDocument/2006/relationships/theme" Target="../theme/theme45.xml"/><Relationship Id="rId2" Type="http://schemas.openxmlformats.org/officeDocument/2006/relationships/slideLayout" Target="../slideLayouts/slideLayout497.xml"/><Relationship Id="rId1" Type="http://schemas.openxmlformats.org/officeDocument/2006/relationships/slideLayout" Target="../slideLayouts/slideLayout496.xml"/><Relationship Id="rId6" Type="http://schemas.openxmlformats.org/officeDocument/2006/relationships/slideLayout" Target="../slideLayouts/slideLayout501.xml"/><Relationship Id="rId11" Type="http://schemas.openxmlformats.org/officeDocument/2006/relationships/slideLayout" Target="../slideLayouts/slideLayout506.xml"/><Relationship Id="rId5" Type="http://schemas.openxmlformats.org/officeDocument/2006/relationships/slideLayout" Target="../slideLayouts/slideLayout500.xml"/><Relationship Id="rId10" Type="http://schemas.openxmlformats.org/officeDocument/2006/relationships/slideLayout" Target="../slideLayouts/slideLayout505.xml"/><Relationship Id="rId4" Type="http://schemas.openxmlformats.org/officeDocument/2006/relationships/slideLayout" Target="../slideLayouts/slideLayout499.xml"/><Relationship Id="rId9" Type="http://schemas.openxmlformats.org/officeDocument/2006/relationships/slideLayout" Target="../slideLayouts/slideLayout504.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14.xml"/><Relationship Id="rId13" Type="http://schemas.openxmlformats.org/officeDocument/2006/relationships/image" Target="../media/image3.png"/><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theme" Target="../theme/theme46.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25.xml"/><Relationship Id="rId13" Type="http://schemas.openxmlformats.org/officeDocument/2006/relationships/image" Target="../media/image3.png"/><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theme" Target="../theme/theme47.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36.xml"/><Relationship Id="rId13" Type="http://schemas.openxmlformats.org/officeDocument/2006/relationships/image" Target="../media/image3.png"/><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theme" Target="../theme/theme48.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47.xml"/><Relationship Id="rId13" Type="http://schemas.openxmlformats.org/officeDocument/2006/relationships/image" Target="../media/image3.png"/><Relationship Id="rId3" Type="http://schemas.openxmlformats.org/officeDocument/2006/relationships/slideLayout" Target="../slideLayouts/slideLayout542.xml"/><Relationship Id="rId7" Type="http://schemas.openxmlformats.org/officeDocument/2006/relationships/slideLayout" Target="../slideLayouts/slideLayout546.xml"/><Relationship Id="rId12" Type="http://schemas.openxmlformats.org/officeDocument/2006/relationships/theme" Target="../theme/theme49.xml"/><Relationship Id="rId2" Type="http://schemas.openxmlformats.org/officeDocument/2006/relationships/slideLayout" Target="../slideLayouts/slideLayout541.xml"/><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5" Type="http://schemas.openxmlformats.org/officeDocument/2006/relationships/slideLayout" Target="../slideLayouts/slideLayout544.xml"/><Relationship Id="rId10" Type="http://schemas.openxmlformats.org/officeDocument/2006/relationships/slideLayout" Target="../slideLayouts/slideLayout549.xml"/><Relationship Id="rId4" Type="http://schemas.openxmlformats.org/officeDocument/2006/relationships/slideLayout" Target="../slideLayouts/slideLayout543.xml"/><Relationship Id="rId9" Type="http://schemas.openxmlformats.org/officeDocument/2006/relationships/slideLayout" Target="../slideLayouts/slideLayout5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58.xml"/><Relationship Id="rId13" Type="http://schemas.openxmlformats.org/officeDocument/2006/relationships/image" Target="../media/image3.png"/><Relationship Id="rId3" Type="http://schemas.openxmlformats.org/officeDocument/2006/relationships/slideLayout" Target="../slideLayouts/slideLayout553.xml"/><Relationship Id="rId7" Type="http://schemas.openxmlformats.org/officeDocument/2006/relationships/slideLayout" Target="../slideLayouts/slideLayout557.xml"/><Relationship Id="rId12" Type="http://schemas.openxmlformats.org/officeDocument/2006/relationships/theme" Target="../theme/theme50.xml"/><Relationship Id="rId2" Type="http://schemas.openxmlformats.org/officeDocument/2006/relationships/slideLayout" Target="../slideLayouts/slideLayout552.xml"/><Relationship Id="rId1" Type="http://schemas.openxmlformats.org/officeDocument/2006/relationships/slideLayout" Target="../slideLayouts/slideLayout551.xml"/><Relationship Id="rId6" Type="http://schemas.openxmlformats.org/officeDocument/2006/relationships/slideLayout" Target="../slideLayouts/slideLayout556.xml"/><Relationship Id="rId11" Type="http://schemas.openxmlformats.org/officeDocument/2006/relationships/slideLayout" Target="../slideLayouts/slideLayout561.xml"/><Relationship Id="rId5" Type="http://schemas.openxmlformats.org/officeDocument/2006/relationships/slideLayout" Target="../slideLayouts/slideLayout555.xml"/><Relationship Id="rId10" Type="http://schemas.openxmlformats.org/officeDocument/2006/relationships/slideLayout" Target="../slideLayouts/slideLayout560.xml"/><Relationship Id="rId4" Type="http://schemas.openxmlformats.org/officeDocument/2006/relationships/slideLayout" Target="../slideLayouts/slideLayout554.xml"/><Relationship Id="rId9" Type="http://schemas.openxmlformats.org/officeDocument/2006/relationships/slideLayout" Target="../slideLayouts/slideLayout5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9.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2434" name="Group 2"/>
          <p:cNvGrpSpPr>
            <a:grpSpLocks/>
          </p:cNvGrpSpPr>
          <p:nvPr/>
        </p:nvGrpSpPr>
        <p:grpSpPr bwMode="auto">
          <a:xfrm>
            <a:off x="0" y="0"/>
            <a:ext cx="3600450" cy="6858000"/>
            <a:chOff x="0" y="0"/>
            <a:chExt cx="2016" cy="4320"/>
          </a:xfrm>
        </p:grpSpPr>
        <p:sp>
          <p:nvSpPr>
            <p:cNvPr id="402435" name="Rectangle 3"/>
            <p:cNvSpPr>
              <a:spLocks noChangeArrowheads="1"/>
            </p:cNvSpPr>
            <p:nvPr/>
          </p:nvSpPr>
          <p:spPr bwMode="auto">
            <a:xfrm>
              <a:off x="0" y="0"/>
              <a:ext cx="480" cy="4320"/>
            </a:xfrm>
            <a:prstGeom prst="rect">
              <a:avLst/>
            </a:prstGeom>
            <a:solidFill>
              <a:schemeClr val="accent1"/>
            </a:solidFill>
            <a:ln w="9525">
              <a:noFill/>
              <a:miter lim="800000"/>
              <a:headEnd/>
              <a:tailEnd/>
            </a:ln>
            <a:effectLst/>
          </p:spPr>
          <p:txBody>
            <a:bodyPr wrap="none" anchor="ctr"/>
            <a:lstStyle/>
            <a:p>
              <a:endParaRPr lang="en-US"/>
            </a:p>
          </p:txBody>
        </p:sp>
        <p:sp>
          <p:nvSpPr>
            <p:cNvPr id="402436" name="Rectangle 4"/>
            <p:cNvSpPr>
              <a:spLocks noChangeArrowheads="1"/>
            </p:cNvSpPr>
            <p:nvPr/>
          </p:nvSpPr>
          <p:spPr bwMode="auto">
            <a:xfrm>
              <a:off x="432" y="0"/>
              <a:ext cx="1584" cy="672"/>
            </a:xfrm>
            <a:prstGeom prst="rect">
              <a:avLst/>
            </a:prstGeom>
            <a:solidFill>
              <a:schemeClr val="accent1"/>
            </a:solidFill>
            <a:ln w="9525">
              <a:noFill/>
              <a:miter lim="800000"/>
              <a:headEnd/>
              <a:tailEnd/>
            </a:ln>
            <a:effectLst/>
          </p:spPr>
          <p:txBody>
            <a:bodyPr wrap="none" anchor="ctr"/>
            <a:lstStyle/>
            <a:p>
              <a:endParaRPr lang="en-US"/>
            </a:p>
          </p:txBody>
        </p:sp>
      </p:grpSp>
      <p:sp>
        <p:nvSpPr>
          <p:cNvPr id="402437" name="AutoShape 5"/>
          <p:cNvSpPr>
            <a:spLocks noChangeArrowheads="1"/>
          </p:cNvSpPr>
          <p:nvPr/>
        </p:nvSpPr>
        <p:spPr bwMode="auto">
          <a:xfrm>
            <a:off x="857250" y="762000"/>
            <a:ext cx="5743575" cy="609600"/>
          </a:xfrm>
          <a:prstGeom prst="roundRect">
            <a:avLst>
              <a:gd name="adj" fmla="val 50000"/>
            </a:avLst>
          </a:prstGeom>
          <a:solidFill>
            <a:schemeClr val="bg1"/>
          </a:solidFill>
          <a:ln w="9525">
            <a:noFill/>
            <a:round/>
            <a:headEnd/>
            <a:tailEnd/>
          </a:ln>
          <a:effectLst/>
        </p:spPr>
        <p:txBody>
          <a:bodyPr wrap="none" anchor="ctr"/>
          <a:lstStyle/>
          <a:p>
            <a:pPr algn="ctr"/>
            <a:endParaRPr kumimoji="1" lang="en-US"/>
          </a:p>
        </p:txBody>
      </p:sp>
      <p:sp>
        <p:nvSpPr>
          <p:cNvPr id="402438" name="Rectangle 6"/>
          <p:cNvSpPr>
            <a:spLocks noGrp="1" noChangeArrowheads="1"/>
          </p:cNvSpPr>
          <p:nvPr>
            <p:ph type="body" idx="1"/>
          </p:nvPr>
        </p:nvSpPr>
        <p:spPr bwMode="auto">
          <a:xfrm>
            <a:off x="1028700" y="1066800"/>
            <a:ext cx="9001125"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endParaRPr lang="en-US" smtClean="0"/>
          </a:p>
        </p:txBody>
      </p:sp>
      <p:sp>
        <p:nvSpPr>
          <p:cNvPr id="402439" name="Rectangle 7"/>
          <p:cNvSpPr>
            <a:spLocks noGrp="1" noChangeArrowheads="1"/>
          </p:cNvSpPr>
          <p:nvPr>
            <p:ph type="dt" sz="half" idx="2"/>
          </p:nvPr>
        </p:nvSpPr>
        <p:spPr bwMode="auto">
          <a:xfrm>
            <a:off x="7886700" y="6553200"/>
            <a:ext cx="2143125"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defRPr>
            </a:lvl1pPr>
          </a:lstStyle>
          <a:p>
            <a:endParaRPr lang="en-US"/>
          </a:p>
        </p:txBody>
      </p:sp>
      <p:sp>
        <p:nvSpPr>
          <p:cNvPr id="402440" name="Rectangle 8"/>
          <p:cNvSpPr>
            <a:spLocks noGrp="1" noChangeArrowheads="1"/>
          </p:cNvSpPr>
          <p:nvPr>
            <p:ph type="ftr" sz="quarter" idx="3"/>
          </p:nvPr>
        </p:nvSpPr>
        <p:spPr bwMode="auto">
          <a:xfrm>
            <a:off x="3303588" y="6529388"/>
            <a:ext cx="325755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defRPr>
            </a:lvl1pPr>
          </a:lstStyle>
          <a:p>
            <a:endParaRPr lang="en-US"/>
          </a:p>
        </p:txBody>
      </p:sp>
      <p:sp>
        <p:nvSpPr>
          <p:cNvPr id="402441" name="Rectangle 9"/>
          <p:cNvSpPr>
            <a:spLocks noGrp="1" noChangeArrowheads="1"/>
          </p:cNvSpPr>
          <p:nvPr>
            <p:ph type="sldNum" sz="quarter" idx="4"/>
          </p:nvPr>
        </p:nvSpPr>
        <p:spPr bwMode="auto">
          <a:xfrm>
            <a:off x="95250" y="6343650"/>
            <a:ext cx="660400"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mn-lt"/>
              </a:defRPr>
            </a:lvl1pPr>
          </a:lstStyle>
          <a:p>
            <a:fld id="{290465EB-DD86-4C44-B08A-4AD60A381C0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76"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723" r:id="rId12"/>
  </p:sldLayoutIdLst>
  <p:txStyles>
    <p:titleStyle>
      <a:lvl1pPr algn="l" rtl="0" fontAlgn="base">
        <a:lnSpc>
          <a:spcPct val="90000"/>
        </a:lnSpc>
        <a:spcBef>
          <a:spcPct val="0"/>
        </a:spcBef>
        <a:spcAft>
          <a:spcPct val="0"/>
        </a:spcAft>
        <a:defRPr sz="3600" b="1">
          <a:solidFill>
            <a:schemeClr val="tx2"/>
          </a:solidFill>
          <a:latin typeface="+mj-lt"/>
          <a:ea typeface="+mj-ea"/>
          <a:cs typeface="+mj-cs"/>
        </a:defRPr>
      </a:lvl1pPr>
      <a:lvl2pPr algn="l" rtl="0" fontAlgn="base">
        <a:lnSpc>
          <a:spcPct val="90000"/>
        </a:lnSpc>
        <a:spcBef>
          <a:spcPct val="0"/>
        </a:spcBef>
        <a:spcAft>
          <a:spcPct val="0"/>
        </a:spcAft>
        <a:defRPr sz="3600" b="1">
          <a:solidFill>
            <a:schemeClr val="tx2"/>
          </a:solidFill>
          <a:latin typeface="Arial" charset="0"/>
        </a:defRPr>
      </a:lvl2pPr>
      <a:lvl3pPr algn="l" rtl="0" fontAlgn="base">
        <a:lnSpc>
          <a:spcPct val="90000"/>
        </a:lnSpc>
        <a:spcBef>
          <a:spcPct val="0"/>
        </a:spcBef>
        <a:spcAft>
          <a:spcPct val="0"/>
        </a:spcAft>
        <a:defRPr sz="3600" b="1">
          <a:solidFill>
            <a:schemeClr val="tx2"/>
          </a:solidFill>
          <a:latin typeface="Arial" charset="0"/>
        </a:defRPr>
      </a:lvl3pPr>
      <a:lvl4pPr algn="l" rtl="0" fontAlgn="base">
        <a:lnSpc>
          <a:spcPct val="90000"/>
        </a:lnSpc>
        <a:spcBef>
          <a:spcPct val="0"/>
        </a:spcBef>
        <a:spcAft>
          <a:spcPct val="0"/>
        </a:spcAft>
        <a:defRPr sz="3600" b="1">
          <a:solidFill>
            <a:schemeClr val="tx2"/>
          </a:solidFill>
          <a:latin typeface="Arial" charset="0"/>
        </a:defRPr>
      </a:lvl4pPr>
      <a:lvl5pPr algn="l" rtl="0" fontAlgn="base">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fontAlgn="base">
        <a:spcBef>
          <a:spcPct val="20000"/>
        </a:spcBef>
        <a:spcAft>
          <a:spcPct val="0"/>
        </a:spcAft>
        <a:buClr>
          <a:schemeClr val="tx1"/>
        </a:buClr>
        <a:buSzPct val="75000"/>
        <a:buFont typeface="Wingdings" pitchFamily="2" charset="2"/>
        <a:buChar char="l"/>
        <a:defRPr sz="3200">
          <a:solidFill>
            <a:schemeClr val="tx1"/>
          </a:solidFill>
          <a:latin typeface="+mn-lt"/>
          <a:ea typeface="+mn-ea"/>
          <a:cs typeface="+mn-cs"/>
        </a:defRPr>
      </a:lvl1pPr>
      <a:lvl2pPr marL="742950" indent="-285750" algn="l" rtl="0" fontAlgn="base">
        <a:spcBef>
          <a:spcPct val="20000"/>
        </a:spcBef>
        <a:spcAft>
          <a:spcPct val="0"/>
        </a:spcAft>
        <a:buClr>
          <a:schemeClr val="tx1"/>
        </a:buClr>
        <a:buSzPct val="75000"/>
        <a:defRPr sz="3200">
          <a:solidFill>
            <a:schemeClr val="tx1"/>
          </a:solidFill>
          <a:latin typeface="+mn-lt"/>
        </a:defRPr>
      </a:lvl2pPr>
      <a:lvl3pPr marL="1143000" indent="-228600" algn="l" rtl="0" fontAlgn="base">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fontAlgn="base">
        <a:spcBef>
          <a:spcPct val="20000"/>
        </a:spcBef>
        <a:spcAft>
          <a:spcPct val="0"/>
        </a:spcAft>
        <a:buClr>
          <a:schemeClr val="tx1"/>
        </a:buClr>
        <a:buSzPct val="80000"/>
        <a:buChar char="–"/>
        <a:defRPr>
          <a:solidFill>
            <a:schemeClr val="tx1"/>
          </a:solidFill>
          <a:latin typeface="+mn-lt"/>
        </a:defRPr>
      </a:lvl4pPr>
      <a:lvl5pPr marL="20574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600450" cy="6858000"/>
            <a:chOff x="0" y="0"/>
            <a:chExt cx="2016" cy="4320"/>
          </a:xfrm>
        </p:grpSpPr>
        <p:sp>
          <p:nvSpPr>
            <p:cNvPr id="402435" name="Rectangle 3"/>
            <p:cNvSpPr>
              <a:spLocks noChangeArrowheads="1"/>
            </p:cNvSpPr>
            <p:nvPr/>
          </p:nvSpPr>
          <p:spPr bwMode="auto">
            <a:xfrm>
              <a:off x="0" y="0"/>
              <a:ext cx="480" cy="4320"/>
            </a:xfrm>
            <a:prstGeom prst="rect">
              <a:avLst/>
            </a:prstGeom>
            <a:solidFill>
              <a:schemeClr val="accent1"/>
            </a:solidFill>
            <a:ln w="9525">
              <a:noFill/>
              <a:miter lim="800000"/>
              <a:headEnd/>
              <a:tailEnd/>
            </a:ln>
            <a:effectLst/>
          </p:spPr>
          <p:txBody>
            <a:bodyPr wrap="none" anchor="ctr"/>
            <a:lstStyle/>
            <a:p>
              <a:pPr algn="l" rtl="0" fontAlgn="base">
                <a:spcBef>
                  <a:spcPct val="0"/>
                </a:spcBef>
                <a:spcAft>
                  <a:spcPct val="0"/>
                </a:spcAft>
              </a:pPr>
              <a:endParaRPr lang="en-US" sz="2400" kern="1200">
                <a:solidFill>
                  <a:srgbClr val="000000"/>
                </a:solidFill>
                <a:latin typeface="Times New Roman" pitchFamily="18" charset="0"/>
                <a:ea typeface="+mn-ea"/>
                <a:cs typeface="+mn-cs"/>
              </a:endParaRPr>
            </a:p>
          </p:txBody>
        </p:sp>
        <p:sp>
          <p:nvSpPr>
            <p:cNvPr id="402436" name="Rectangle 4"/>
            <p:cNvSpPr>
              <a:spLocks noChangeArrowheads="1"/>
            </p:cNvSpPr>
            <p:nvPr/>
          </p:nvSpPr>
          <p:spPr bwMode="auto">
            <a:xfrm>
              <a:off x="432" y="0"/>
              <a:ext cx="1584" cy="672"/>
            </a:xfrm>
            <a:prstGeom prst="rect">
              <a:avLst/>
            </a:prstGeom>
            <a:solidFill>
              <a:schemeClr val="accent1"/>
            </a:solidFill>
            <a:ln w="9525">
              <a:noFill/>
              <a:miter lim="800000"/>
              <a:headEnd/>
              <a:tailEnd/>
            </a:ln>
            <a:effectLst/>
          </p:spPr>
          <p:txBody>
            <a:bodyPr wrap="none" anchor="ctr"/>
            <a:lstStyle/>
            <a:p>
              <a:pPr algn="l" rtl="0" fontAlgn="base">
                <a:spcBef>
                  <a:spcPct val="0"/>
                </a:spcBef>
                <a:spcAft>
                  <a:spcPct val="0"/>
                </a:spcAft>
              </a:pPr>
              <a:endParaRPr lang="en-US" sz="2400" kern="1200">
                <a:solidFill>
                  <a:srgbClr val="000000"/>
                </a:solidFill>
                <a:latin typeface="Times New Roman" pitchFamily="18" charset="0"/>
                <a:ea typeface="+mn-ea"/>
                <a:cs typeface="+mn-cs"/>
              </a:endParaRPr>
            </a:p>
          </p:txBody>
        </p:sp>
      </p:grpSp>
      <p:sp>
        <p:nvSpPr>
          <p:cNvPr id="402437" name="AutoShape 5"/>
          <p:cNvSpPr>
            <a:spLocks noChangeArrowheads="1"/>
          </p:cNvSpPr>
          <p:nvPr/>
        </p:nvSpPr>
        <p:spPr bwMode="auto">
          <a:xfrm>
            <a:off x="857250" y="762000"/>
            <a:ext cx="5743575" cy="609600"/>
          </a:xfrm>
          <a:prstGeom prst="roundRect">
            <a:avLst>
              <a:gd name="adj" fmla="val 50000"/>
            </a:avLst>
          </a:prstGeom>
          <a:solidFill>
            <a:schemeClr val="bg1"/>
          </a:solidFill>
          <a:ln w="9525">
            <a:noFill/>
            <a:round/>
            <a:headEnd/>
            <a:tailEnd/>
          </a:ln>
          <a:effectLst/>
        </p:spPr>
        <p:txBody>
          <a:bodyPr wrap="none" anchor="ctr"/>
          <a:lstStyle/>
          <a:p>
            <a:pPr algn="ctr" rtl="0" fontAlgn="base">
              <a:spcBef>
                <a:spcPct val="0"/>
              </a:spcBef>
              <a:spcAft>
                <a:spcPct val="0"/>
              </a:spcAft>
            </a:pPr>
            <a:endParaRPr kumimoji="1" lang="en-US" sz="2400" kern="1200">
              <a:solidFill>
                <a:srgbClr val="000000"/>
              </a:solidFill>
              <a:latin typeface="Times New Roman" pitchFamily="18" charset="0"/>
              <a:ea typeface="+mn-ea"/>
              <a:cs typeface="+mn-cs"/>
            </a:endParaRPr>
          </a:p>
        </p:txBody>
      </p:sp>
      <p:sp>
        <p:nvSpPr>
          <p:cNvPr id="402438" name="Rectangle 6"/>
          <p:cNvSpPr>
            <a:spLocks noGrp="1" noChangeArrowheads="1"/>
          </p:cNvSpPr>
          <p:nvPr>
            <p:ph type="body" idx="1"/>
          </p:nvPr>
        </p:nvSpPr>
        <p:spPr bwMode="auto">
          <a:xfrm>
            <a:off x="1028700" y="1066800"/>
            <a:ext cx="9001125"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endParaRPr lang="en-US" smtClean="0"/>
          </a:p>
        </p:txBody>
      </p:sp>
      <p:sp>
        <p:nvSpPr>
          <p:cNvPr id="402439" name="Rectangle 7"/>
          <p:cNvSpPr>
            <a:spLocks noGrp="1" noChangeArrowheads="1"/>
          </p:cNvSpPr>
          <p:nvPr>
            <p:ph type="dt" sz="half" idx="2"/>
          </p:nvPr>
        </p:nvSpPr>
        <p:spPr bwMode="auto">
          <a:xfrm>
            <a:off x="7886700" y="6553200"/>
            <a:ext cx="2143125"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defRPr>
            </a:lvl1pPr>
          </a:lstStyle>
          <a:p>
            <a:pPr rtl="0" fontAlgn="base">
              <a:spcBef>
                <a:spcPct val="0"/>
              </a:spcBef>
              <a:spcAft>
                <a:spcPct val="0"/>
              </a:spcAft>
            </a:pPr>
            <a:endParaRPr lang="en-US" kern="1200">
              <a:solidFill>
                <a:srgbClr val="000000"/>
              </a:solidFill>
              <a:latin typeface="Arial"/>
              <a:ea typeface="+mn-ea"/>
              <a:cs typeface="+mn-cs"/>
            </a:endParaRPr>
          </a:p>
        </p:txBody>
      </p:sp>
      <p:sp>
        <p:nvSpPr>
          <p:cNvPr id="402440" name="Rectangle 8"/>
          <p:cNvSpPr>
            <a:spLocks noGrp="1" noChangeArrowheads="1"/>
          </p:cNvSpPr>
          <p:nvPr>
            <p:ph type="ftr" sz="quarter" idx="3"/>
          </p:nvPr>
        </p:nvSpPr>
        <p:spPr bwMode="auto">
          <a:xfrm>
            <a:off x="3303588" y="6529388"/>
            <a:ext cx="325755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defRPr>
            </a:lvl1pPr>
          </a:lstStyle>
          <a:p>
            <a:pPr rtl="0" fontAlgn="base">
              <a:spcBef>
                <a:spcPct val="0"/>
              </a:spcBef>
              <a:spcAft>
                <a:spcPct val="0"/>
              </a:spcAft>
            </a:pPr>
            <a:endParaRPr lang="en-US" kern="1200">
              <a:solidFill>
                <a:srgbClr val="000000"/>
              </a:solidFill>
              <a:latin typeface="Arial"/>
              <a:ea typeface="+mn-ea"/>
              <a:cs typeface="+mn-cs"/>
            </a:endParaRPr>
          </a:p>
        </p:txBody>
      </p:sp>
      <p:sp>
        <p:nvSpPr>
          <p:cNvPr id="402441" name="Rectangle 9"/>
          <p:cNvSpPr>
            <a:spLocks noGrp="1" noChangeArrowheads="1"/>
          </p:cNvSpPr>
          <p:nvPr>
            <p:ph type="sldNum" sz="quarter" idx="4"/>
          </p:nvPr>
        </p:nvSpPr>
        <p:spPr bwMode="auto">
          <a:xfrm>
            <a:off x="95250" y="6343650"/>
            <a:ext cx="660400"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mn-lt"/>
              </a:defRPr>
            </a:lvl1pPr>
          </a:lstStyle>
          <a:p>
            <a:pPr algn="l" rtl="0" fontAlgn="base">
              <a:spcBef>
                <a:spcPct val="0"/>
              </a:spcBef>
              <a:spcAft>
                <a:spcPct val="0"/>
              </a:spcAft>
            </a:pPr>
            <a:fld id="{290465EB-DD86-4C44-B08A-4AD60A381C08}" type="slidenum">
              <a:rPr lang="en-US" kern="1200">
                <a:solidFill>
                  <a:srgbClr val="FFFFFF"/>
                </a:solidFill>
                <a:latin typeface="Arial"/>
                <a:ea typeface="+mn-ea"/>
                <a:cs typeface="+mn-cs"/>
              </a:rPr>
              <a:pPr algn="l" rtl="0" fontAlgn="base">
                <a:spcBef>
                  <a:spcPct val="0"/>
                </a:spcBef>
                <a:spcAft>
                  <a:spcPct val="0"/>
                </a:spcAft>
              </a:pPr>
              <a:t>‹#›</a:t>
            </a:fld>
            <a:endParaRPr lang="en-US" kern="1200">
              <a:solidFill>
                <a:srgbClr val="FFFFFF"/>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xStyles>
    <p:titleStyle>
      <a:lvl1pPr algn="l" rtl="0" fontAlgn="base">
        <a:lnSpc>
          <a:spcPct val="90000"/>
        </a:lnSpc>
        <a:spcBef>
          <a:spcPct val="0"/>
        </a:spcBef>
        <a:spcAft>
          <a:spcPct val="0"/>
        </a:spcAft>
        <a:defRPr sz="3600" b="1">
          <a:solidFill>
            <a:schemeClr val="tx2"/>
          </a:solidFill>
          <a:latin typeface="+mj-lt"/>
          <a:ea typeface="+mj-ea"/>
          <a:cs typeface="+mj-cs"/>
        </a:defRPr>
      </a:lvl1pPr>
      <a:lvl2pPr algn="l" rtl="0" fontAlgn="base">
        <a:lnSpc>
          <a:spcPct val="90000"/>
        </a:lnSpc>
        <a:spcBef>
          <a:spcPct val="0"/>
        </a:spcBef>
        <a:spcAft>
          <a:spcPct val="0"/>
        </a:spcAft>
        <a:defRPr sz="3600" b="1">
          <a:solidFill>
            <a:schemeClr val="tx2"/>
          </a:solidFill>
          <a:latin typeface="Arial" charset="0"/>
        </a:defRPr>
      </a:lvl2pPr>
      <a:lvl3pPr algn="l" rtl="0" fontAlgn="base">
        <a:lnSpc>
          <a:spcPct val="90000"/>
        </a:lnSpc>
        <a:spcBef>
          <a:spcPct val="0"/>
        </a:spcBef>
        <a:spcAft>
          <a:spcPct val="0"/>
        </a:spcAft>
        <a:defRPr sz="3600" b="1">
          <a:solidFill>
            <a:schemeClr val="tx2"/>
          </a:solidFill>
          <a:latin typeface="Arial" charset="0"/>
        </a:defRPr>
      </a:lvl3pPr>
      <a:lvl4pPr algn="l" rtl="0" fontAlgn="base">
        <a:lnSpc>
          <a:spcPct val="90000"/>
        </a:lnSpc>
        <a:spcBef>
          <a:spcPct val="0"/>
        </a:spcBef>
        <a:spcAft>
          <a:spcPct val="0"/>
        </a:spcAft>
        <a:defRPr sz="3600" b="1">
          <a:solidFill>
            <a:schemeClr val="tx2"/>
          </a:solidFill>
          <a:latin typeface="Arial" charset="0"/>
        </a:defRPr>
      </a:lvl4pPr>
      <a:lvl5pPr algn="l" rtl="0" fontAlgn="base">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fontAlgn="base">
        <a:spcBef>
          <a:spcPct val="20000"/>
        </a:spcBef>
        <a:spcAft>
          <a:spcPct val="0"/>
        </a:spcAft>
        <a:buClr>
          <a:schemeClr val="tx1"/>
        </a:buClr>
        <a:buSzPct val="75000"/>
        <a:buFont typeface="Wingdings" pitchFamily="2" charset="2"/>
        <a:buChar char="l"/>
        <a:defRPr sz="3200">
          <a:solidFill>
            <a:schemeClr val="tx1"/>
          </a:solidFill>
          <a:latin typeface="+mn-lt"/>
          <a:ea typeface="+mn-ea"/>
          <a:cs typeface="+mn-cs"/>
        </a:defRPr>
      </a:lvl1pPr>
      <a:lvl2pPr marL="742950" indent="-285750" algn="l" rtl="0" fontAlgn="base">
        <a:spcBef>
          <a:spcPct val="20000"/>
        </a:spcBef>
        <a:spcAft>
          <a:spcPct val="0"/>
        </a:spcAft>
        <a:buClr>
          <a:schemeClr val="tx1"/>
        </a:buClr>
        <a:buSzPct val="75000"/>
        <a:defRPr sz="3200">
          <a:solidFill>
            <a:schemeClr val="tx1"/>
          </a:solidFill>
          <a:latin typeface="+mn-lt"/>
        </a:defRPr>
      </a:lvl2pPr>
      <a:lvl3pPr marL="1143000" indent="-228600" algn="l" rtl="0" fontAlgn="base">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fontAlgn="base">
        <a:spcBef>
          <a:spcPct val="20000"/>
        </a:spcBef>
        <a:spcAft>
          <a:spcPct val="0"/>
        </a:spcAft>
        <a:buClr>
          <a:schemeClr val="tx1"/>
        </a:buClr>
        <a:buSzPct val="80000"/>
        <a:buChar char="–"/>
        <a:defRPr>
          <a:solidFill>
            <a:schemeClr val="tx1"/>
          </a:solidFill>
          <a:latin typeface="+mn-lt"/>
        </a:defRPr>
      </a:lvl4pPr>
      <a:lvl5pPr marL="20574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bwMode="auto">
          <a:xfrm>
            <a:off x="514350"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9075" name="Rectangle 3"/>
          <p:cNvSpPr>
            <a:spLocks noGrp="1" noChangeArrowheads="1"/>
          </p:cNvSpPr>
          <p:nvPr>
            <p:ph type="body" idx="1"/>
          </p:nvPr>
        </p:nvSpPr>
        <p:spPr bwMode="auto">
          <a:xfrm>
            <a:off x="514350" y="1600203"/>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3940"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a:solidFill>
                <a:srgbClr val="000000"/>
              </a:solidFill>
            </a:endParaRPr>
          </a:p>
        </p:txBody>
      </p:sp>
      <p:sp>
        <p:nvSpPr>
          <p:cNvPr id="423941" name="Rectangle 5"/>
          <p:cNvSpPr>
            <a:spLocks noGrp="1" noChangeArrowheads="1"/>
          </p:cNvSpPr>
          <p:nvPr>
            <p:ph type="ftr" sz="quarter" idx="3"/>
          </p:nvPr>
        </p:nvSpPr>
        <p:spPr bwMode="auto">
          <a:xfrm>
            <a:off x="3514725"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a:defRPr/>
            </a:pPr>
            <a:endParaRPr lang="en-US">
              <a:solidFill>
                <a:srgbClr val="000000"/>
              </a:solidFill>
            </a:endParaRPr>
          </a:p>
        </p:txBody>
      </p:sp>
      <p:sp>
        <p:nvSpPr>
          <p:cNvPr id="423942" name="Rectangle 6"/>
          <p:cNvSpPr>
            <a:spLocks noGrp="1" noChangeArrowheads="1"/>
          </p:cNvSpPr>
          <p:nvPr>
            <p:ph type="sldNum" sz="quarter" idx="4"/>
          </p:nvPr>
        </p:nvSpPr>
        <p:spPr bwMode="auto">
          <a:xfrm>
            <a:off x="7372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a:defRPr/>
            </a:pPr>
            <a:fld id="{98B29583-758E-46B1-9DD2-F05485B96062}"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bwMode="auto">
          <a:xfrm>
            <a:off x="514350"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9075" name="Rectangle 3"/>
          <p:cNvSpPr>
            <a:spLocks noGrp="1" noChangeArrowheads="1"/>
          </p:cNvSpPr>
          <p:nvPr>
            <p:ph type="body" idx="1"/>
          </p:nvPr>
        </p:nvSpPr>
        <p:spPr bwMode="auto">
          <a:xfrm>
            <a:off x="514350" y="1600205"/>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3940"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a:solidFill>
                <a:srgbClr val="000000"/>
              </a:solidFill>
            </a:endParaRPr>
          </a:p>
        </p:txBody>
      </p:sp>
      <p:sp>
        <p:nvSpPr>
          <p:cNvPr id="423941" name="Rectangle 5"/>
          <p:cNvSpPr>
            <a:spLocks noGrp="1" noChangeArrowheads="1"/>
          </p:cNvSpPr>
          <p:nvPr>
            <p:ph type="ftr" sz="quarter" idx="3"/>
          </p:nvPr>
        </p:nvSpPr>
        <p:spPr bwMode="auto">
          <a:xfrm>
            <a:off x="3514725"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a:defRPr/>
            </a:pPr>
            <a:endParaRPr lang="en-US">
              <a:solidFill>
                <a:srgbClr val="000000"/>
              </a:solidFill>
            </a:endParaRPr>
          </a:p>
        </p:txBody>
      </p:sp>
      <p:sp>
        <p:nvSpPr>
          <p:cNvPr id="423942" name="Rectangle 6"/>
          <p:cNvSpPr>
            <a:spLocks noGrp="1" noChangeArrowheads="1"/>
          </p:cNvSpPr>
          <p:nvPr>
            <p:ph type="sldNum" sz="quarter" idx="4"/>
          </p:nvPr>
        </p:nvSpPr>
        <p:spPr bwMode="auto">
          <a:xfrm>
            <a:off x="7372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a:defRPr/>
            </a:pPr>
            <a:fld id="{98B29583-758E-46B1-9DD2-F05485B96062}"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878595"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78596"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7"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8"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bg2"/>
                </a:solidFill>
                <a:latin typeface="Arial" charset="0"/>
              </a:defRPr>
            </a:lvl1pPr>
          </a:lstStyle>
          <a:p>
            <a:fld id="{44BDD73F-2E74-425C-8E38-78FBBDB354E5}" type="slidenum">
              <a:rPr lang="en-US">
                <a:solidFill>
                  <a:srgbClr val="5E574E"/>
                </a:solidFill>
              </a:rPr>
              <a:pPr/>
              <a:t>‹#›</a:t>
            </a:fld>
            <a:endParaRPr lang="en-US">
              <a:solidFill>
                <a:srgbClr val="5E574E"/>
              </a:solidFill>
            </a:endParaRPr>
          </a:p>
        </p:txBody>
      </p:sp>
      <p:pic>
        <p:nvPicPr>
          <p:cNvPr id="87859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52"/>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ransition/>
  <p:txStyles>
    <p:titleStyle>
      <a:lvl1pPr algn="l" rtl="0" fontAlgn="base">
        <a:spcBef>
          <a:spcPct val="0"/>
        </a:spcBef>
        <a:spcAft>
          <a:spcPct val="0"/>
        </a:spcAft>
        <a:defRPr kumimoji="1" sz="40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Arial Black" pitchFamily="34" charset="0"/>
        </a:defRPr>
      </a:lvl2pPr>
      <a:lvl3pPr algn="l" rtl="0" fontAlgn="base">
        <a:spcBef>
          <a:spcPct val="0"/>
        </a:spcBef>
        <a:spcAft>
          <a:spcPct val="0"/>
        </a:spcAft>
        <a:defRPr kumimoji="1" sz="4000">
          <a:solidFill>
            <a:schemeClr val="tx2"/>
          </a:solidFill>
          <a:latin typeface="Arial Black" pitchFamily="34" charset="0"/>
        </a:defRPr>
      </a:lvl3pPr>
      <a:lvl4pPr algn="l" rtl="0" fontAlgn="base">
        <a:spcBef>
          <a:spcPct val="0"/>
        </a:spcBef>
        <a:spcAft>
          <a:spcPct val="0"/>
        </a:spcAft>
        <a:defRPr kumimoji="1" sz="4000">
          <a:solidFill>
            <a:schemeClr val="tx2"/>
          </a:solidFill>
          <a:latin typeface="Arial Black" pitchFamily="34" charset="0"/>
        </a:defRPr>
      </a:lvl4pPr>
      <a:lvl5pPr algn="l" rtl="0" fontAlgn="base">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fontAlgn="base">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fontAlgn="base">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fontAlgn="base">
        <a:spcBef>
          <a:spcPct val="20000"/>
        </a:spcBef>
        <a:spcAft>
          <a:spcPct val="0"/>
        </a:spcAft>
        <a:buClr>
          <a:schemeClr val="accent2"/>
        </a:buClr>
        <a:buChar char="•"/>
        <a:defRPr kumimoji="1" sz="2000">
          <a:solidFill>
            <a:schemeClr val="tx1"/>
          </a:solidFill>
          <a:latin typeface="+mn-lt"/>
        </a:defRPr>
      </a:lvl4pPr>
      <a:lvl5pPr marL="2057400" indent="-228600" algn="l" rtl="0" fontAlgn="base">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878595"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78596"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7"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8"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bg2"/>
                </a:solidFill>
                <a:latin typeface="Arial" charset="0"/>
              </a:defRPr>
            </a:lvl1pPr>
          </a:lstStyle>
          <a:p>
            <a:fld id="{44BDD73F-2E74-425C-8E38-78FBBDB354E5}" type="slidenum">
              <a:rPr lang="en-US">
                <a:solidFill>
                  <a:srgbClr val="5E574E"/>
                </a:solidFill>
              </a:rPr>
              <a:pPr/>
              <a:t>‹#›</a:t>
            </a:fld>
            <a:endParaRPr lang="en-US">
              <a:solidFill>
                <a:srgbClr val="5E574E"/>
              </a:solidFill>
            </a:endParaRPr>
          </a:p>
        </p:txBody>
      </p:sp>
      <p:pic>
        <p:nvPicPr>
          <p:cNvPr id="87859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52"/>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ransition/>
  <p:txStyles>
    <p:titleStyle>
      <a:lvl1pPr algn="l" rtl="0" fontAlgn="base">
        <a:spcBef>
          <a:spcPct val="0"/>
        </a:spcBef>
        <a:spcAft>
          <a:spcPct val="0"/>
        </a:spcAft>
        <a:defRPr kumimoji="1" sz="40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Arial Black" pitchFamily="34" charset="0"/>
        </a:defRPr>
      </a:lvl2pPr>
      <a:lvl3pPr algn="l" rtl="0" fontAlgn="base">
        <a:spcBef>
          <a:spcPct val="0"/>
        </a:spcBef>
        <a:spcAft>
          <a:spcPct val="0"/>
        </a:spcAft>
        <a:defRPr kumimoji="1" sz="4000">
          <a:solidFill>
            <a:schemeClr val="tx2"/>
          </a:solidFill>
          <a:latin typeface="Arial Black" pitchFamily="34" charset="0"/>
        </a:defRPr>
      </a:lvl3pPr>
      <a:lvl4pPr algn="l" rtl="0" fontAlgn="base">
        <a:spcBef>
          <a:spcPct val="0"/>
        </a:spcBef>
        <a:spcAft>
          <a:spcPct val="0"/>
        </a:spcAft>
        <a:defRPr kumimoji="1" sz="4000">
          <a:solidFill>
            <a:schemeClr val="tx2"/>
          </a:solidFill>
          <a:latin typeface="Arial Black" pitchFamily="34" charset="0"/>
        </a:defRPr>
      </a:lvl4pPr>
      <a:lvl5pPr algn="l" rtl="0" fontAlgn="base">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fontAlgn="base">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fontAlgn="base">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fontAlgn="base">
        <a:spcBef>
          <a:spcPct val="20000"/>
        </a:spcBef>
        <a:spcAft>
          <a:spcPct val="0"/>
        </a:spcAft>
        <a:buClr>
          <a:schemeClr val="accent2"/>
        </a:buClr>
        <a:buChar char="•"/>
        <a:defRPr kumimoji="1" sz="2000">
          <a:solidFill>
            <a:schemeClr val="tx1"/>
          </a:solidFill>
          <a:latin typeface="+mn-lt"/>
        </a:defRPr>
      </a:lvl4pPr>
      <a:lvl5pPr marL="2057400" indent="-228600" algn="l" rtl="0" fontAlgn="base">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878595"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78596"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7"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8"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bg2"/>
                </a:solidFill>
                <a:latin typeface="Arial" charset="0"/>
              </a:defRPr>
            </a:lvl1pPr>
          </a:lstStyle>
          <a:p>
            <a:fld id="{44BDD73F-2E74-425C-8E38-78FBBDB354E5}" type="slidenum">
              <a:rPr lang="en-US">
                <a:solidFill>
                  <a:srgbClr val="5E574E"/>
                </a:solidFill>
              </a:rPr>
              <a:pPr/>
              <a:t>‹#›</a:t>
            </a:fld>
            <a:endParaRPr lang="en-US">
              <a:solidFill>
                <a:srgbClr val="5E574E"/>
              </a:solidFill>
            </a:endParaRPr>
          </a:p>
        </p:txBody>
      </p:sp>
      <p:pic>
        <p:nvPicPr>
          <p:cNvPr id="87859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52"/>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txStyles>
    <p:titleStyle>
      <a:lvl1pPr algn="l" rtl="0" fontAlgn="base">
        <a:spcBef>
          <a:spcPct val="0"/>
        </a:spcBef>
        <a:spcAft>
          <a:spcPct val="0"/>
        </a:spcAft>
        <a:defRPr kumimoji="1" sz="40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Arial Black" pitchFamily="34" charset="0"/>
        </a:defRPr>
      </a:lvl2pPr>
      <a:lvl3pPr algn="l" rtl="0" fontAlgn="base">
        <a:spcBef>
          <a:spcPct val="0"/>
        </a:spcBef>
        <a:spcAft>
          <a:spcPct val="0"/>
        </a:spcAft>
        <a:defRPr kumimoji="1" sz="4000">
          <a:solidFill>
            <a:schemeClr val="tx2"/>
          </a:solidFill>
          <a:latin typeface="Arial Black" pitchFamily="34" charset="0"/>
        </a:defRPr>
      </a:lvl3pPr>
      <a:lvl4pPr algn="l" rtl="0" fontAlgn="base">
        <a:spcBef>
          <a:spcPct val="0"/>
        </a:spcBef>
        <a:spcAft>
          <a:spcPct val="0"/>
        </a:spcAft>
        <a:defRPr kumimoji="1" sz="4000">
          <a:solidFill>
            <a:schemeClr val="tx2"/>
          </a:solidFill>
          <a:latin typeface="Arial Black" pitchFamily="34" charset="0"/>
        </a:defRPr>
      </a:lvl4pPr>
      <a:lvl5pPr algn="l" rtl="0" fontAlgn="base">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fontAlgn="base">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fontAlgn="base">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fontAlgn="base">
        <a:spcBef>
          <a:spcPct val="20000"/>
        </a:spcBef>
        <a:spcAft>
          <a:spcPct val="0"/>
        </a:spcAft>
        <a:buClr>
          <a:schemeClr val="accent2"/>
        </a:buClr>
        <a:buChar char="•"/>
        <a:defRPr kumimoji="1" sz="2000">
          <a:solidFill>
            <a:schemeClr val="tx1"/>
          </a:solidFill>
          <a:latin typeface="+mn-lt"/>
        </a:defRPr>
      </a:lvl4pPr>
      <a:lvl5pPr marL="2057400" indent="-228600" algn="l" rtl="0" fontAlgn="base">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878595"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78596"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7"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8"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bg2"/>
                </a:solidFill>
                <a:latin typeface="Arial" charset="0"/>
              </a:defRPr>
            </a:lvl1pPr>
          </a:lstStyle>
          <a:p>
            <a:fld id="{44BDD73F-2E74-425C-8E38-78FBBDB354E5}" type="slidenum">
              <a:rPr lang="en-US">
                <a:solidFill>
                  <a:srgbClr val="5E574E"/>
                </a:solidFill>
              </a:rPr>
              <a:pPr/>
              <a:t>‹#›</a:t>
            </a:fld>
            <a:endParaRPr lang="en-US">
              <a:solidFill>
                <a:srgbClr val="5E574E"/>
              </a:solidFill>
            </a:endParaRPr>
          </a:p>
        </p:txBody>
      </p:sp>
      <p:pic>
        <p:nvPicPr>
          <p:cNvPr id="87859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52"/>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ransition/>
  <p:txStyles>
    <p:titleStyle>
      <a:lvl1pPr algn="l" rtl="0" fontAlgn="base">
        <a:spcBef>
          <a:spcPct val="0"/>
        </a:spcBef>
        <a:spcAft>
          <a:spcPct val="0"/>
        </a:spcAft>
        <a:defRPr kumimoji="1" sz="40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Arial Black" pitchFamily="34" charset="0"/>
        </a:defRPr>
      </a:lvl2pPr>
      <a:lvl3pPr algn="l" rtl="0" fontAlgn="base">
        <a:spcBef>
          <a:spcPct val="0"/>
        </a:spcBef>
        <a:spcAft>
          <a:spcPct val="0"/>
        </a:spcAft>
        <a:defRPr kumimoji="1" sz="4000">
          <a:solidFill>
            <a:schemeClr val="tx2"/>
          </a:solidFill>
          <a:latin typeface="Arial Black" pitchFamily="34" charset="0"/>
        </a:defRPr>
      </a:lvl3pPr>
      <a:lvl4pPr algn="l" rtl="0" fontAlgn="base">
        <a:spcBef>
          <a:spcPct val="0"/>
        </a:spcBef>
        <a:spcAft>
          <a:spcPct val="0"/>
        </a:spcAft>
        <a:defRPr kumimoji="1" sz="4000">
          <a:solidFill>
            <a:schemeClr val="tx2"/>
          </a:solidFill>
          <a:latin typeface="Arial Black" pitchFamily="34" charset="0"/>
        </a:defRPr>
      </a:lvl4pPr>
      <a:lvl5pPr algn="l" rtl="0" fontAlgn="base">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fontAlgn="base">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fontAlgn="base">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fontAlgn="base">
        <a:spcBef>
          <a:spcPct val="20000"/>
        </a:spcBef>
        <a:spcAft>
          <a:spcPct val="0"/>
        </a:spcAft>
        <a:buClr>
          <a:schemeClr val="accent2"/>
        </a:buClr>
        <a:buChar char="•"/>
        <a:defRPr kumimoji="1" sz="2000">
          <a:solidFill>
            <a:schemeClr val="tx1"/>
          </a:solidFill>
          <a:latin typeface="+mn-lt"/>
        </a:defRPr>
      </a:lvl4pPr>
      <a:lvl5pPr marL="2057400" indent="-228600" algn="l" rtl="0" fontAlgn="base">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878595"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78596"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7"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8"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bg2"/>
                </a:solidFill>
                <a:latin typeface="Arial" charset="0"/>
              </a:defRPr>
            </a:lvl1pPr>
          </a:lstStyle>
          <a:p>
            <a:fld id="{44BDD73F-2E74-425C-8E38-78FBBDB354E5}" type="slidenum">
              <a:rPr lang="en-US">
                <a:solidFill>
                  <a:srgbClr val="5E574E"/>
                </a:solidFill>
              </a:rPr>
              <a:pPr/>
              <a:t>‹#›</a:t>
            </a:fld>
            <a:endParaRPr lang="en-US">
              <a:solidFill>
                <a:srgbClr val="5E574E"/>
              </a:solidFill>
            </a:endParaRPr>
          </a:p>
        </p:txBody>
      </p:sp>
      <p:pic>
        <p:nvPicPr>
          <p:cNvPr id="87859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52"/>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ransition/>
  <p:txStyles>
    <p:titleStyle>
      <a:lvl1pPr algn="l" rtl="0" fontAlgn="base">
        <a:spcBef>
          <a:spcPct val="0"/>
        </a:spcBef>
        <a:spcAft>
          <a:spcPct val="0"/>
        </a:spcAft>
        <a:defRPr kumimoji="1" sz="40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Arial Black" pitchFamily="34" charset="0"/>
        </a:defRPr>
      </a:lvl2pPr>
      <a:lvl3pPr algn="l" rtl="0" fontAlgn="base">
        <a:spcBef>
          <a:spcPct val="0"/>
        </a:spcBef>
        <a:spcAft>
          <a:spcPct val="0"/>
        </a:spcAft>
        <a:defRPr kumimoji="1" sz="4000">
          <a:solidFill>
            <a:schemeClr val="tx2"/>
          </a:solidFill>
          <a:latin typeface="Arial Black" pitchFamily="34" charset="0"/>
        </a:defRPr>
      </a:lvl3pPr>
      <a:lvl4pPr algn="l" rtl="0" fontAlgn="base">
        <a:spcBef>
          <a:spcPct val="0"/>
        </a:spcBef>
        <a:spcAft>
          <a:spcPct val="0"/>
        </a:spcAft>
        <a:defRPr kumimoji="1" sz="4000">
          <a:solidFill>
            <a:schemeClr val="tx2"/>
          </a:solidFill>
          <a:latin typeface="Arial Black" pitchFamily="34" charset="0"/>
        </a:defRPr>
      </a:lvl4pPr>
      <a:lvl5pPr algn="l" rtl="0" fontAlgn="base">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fontAlgn="base">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fontAlgn="base">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fontAlgn="base">
        <a:spcBef>
          <a:spcPct val="20000"/>
        </a:spcBef>
        <a:spcAft>
          <a:spcPct val="0"/>
        </a:spcAft>
        <a:buClr>
          <a:schemeClr val="accent2"/>
        </a:buClr>
        <a:buChar char="•"/>
        <a:defRPr kumimoji="1" sz="2000">
          <a:solidFill>
            <a:schemeClr val="tx1"/>
          </a:solidFill>
          <a:latin typeface="+mn-lt"/>
        </a:defRPr>
      </a:lvl4pPr>
      <a:lvl5pPr marL="2057400" indent="-228600" algn="l" rtl="0" fontAlgn="base">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878595"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78596"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7"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8"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bg2"/>
                </a:solidFill>
                <a:latin typeface="Arial" charset="0"/>
              </a:defRPr>
            </a:lvl1pPr>
          </a:lstStyle>
          <a:p>
            <a:fld id="{44BDD73F-2E74-425C-8E38-78FBBDB354E5}" type="slidenum">
              <a:rPr lang="en-US">
                <a:solidFill>
                  <a:srgbClr val="5E574E"/>
                </a:solidFill>
              </a:rPr>
              <a:pPr/>
              <a:t>‹#›</a:t>
            </a:fld>
            <a:endParaRPr lang="en-US">
              <a:solidFill>
                <a:srgbClr val="5E574E"/>
              </a:solidFill>
            </a:endParaRPr>
          </a:p>
        </p:txBody>
      </p:sp>
      <p:pic>
        <p:nvPicPr>
          <p:cNvPr id="87859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52"/>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ransition/>
  <p:txStyles>
    <p:titleStyle>
      <a:lvl1pPr algn="l" rtl="0" fontAlgn="base">
        <a:spcBef>
          <a:spcPct val="0"/>
        </a:spcBef>
        <a:spcAft>
          <a:spcPct val="0"/>
        </a:spcAft>
        <a:defRPr kumimoji="1" sz="40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Arial Black" pitchFamily="34" charset="0"/>
        </a:defRPr>
      </a:lvl2pPr>
      <a:lvl3pPr algn="l" rtl="0" fontAlgn="base">
        <a:spcBef>
          <a:spcPct val="0"/>
        </a:spcBef>
        <a:spcAft>
          <a:spcPct val="0"/>
        </a:spcAft>
        <a:defRPr kumimoji="1" sz="4000">
          <a:solidFill>
            <a:schemeClr val="tx2"/>
          </a:solidFill>
          <a:latin typeface="Arial Black" pitchFamily="34" charset="0"/>
        </a:defRPr>
      </a:lvl3pPr>
      <a:lvl4pPr algn="l" rtl="0" fontAlgn="base">
        <a:spcBef>
          <a:spcPct val="0"/>
        </a:spcBef>
        <a:spcAft>
          <a:spcPct val="0"/>
        </a:spcAft>
        <a:defRPr kumimoji="1" sz="4000">
          <a:solidFill>
            <a:schemeClr val="tx2"/>
          </a:solidFill>
          <a:latin typeface="Arial Black" pitchFamily="34" charset="0"/>
        </a:defRPr>
      </a:lvl4pPr>
      <a:lvl5pPr algn="l" rtl="0" fontAlgn="base">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fontAlgn="base">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fontAlgn="base">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fontAlgn="base">
        <a:spcBef>
          <a:spcPct val="20000"/>
        </a:spcBef>
        <a:spcAft>
          <a:spcPct val="0"/>
        </a:spcAft>
        <a:buClr>
          <a:schemeClr val="accent2"/>
        </a:buClr>
        <a:buChar char="•"/>
        <a:defRPr kumimoji="1" sz="2000">
          <a:solidFill>
            <a:schemeClr val="tx1"/>
          </a:solidFill>
          <a:latin typeface="+mn-lt"/>
        </a:defRPr>
      </a:lvl4pPr>
      <a:lvl5pPr marL="2057400" indent="-228600" algn="l" rtl="0" fontAlgn="base">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878595"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78596"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7"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8"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bg2"/>
                </a:solidFill>
                <a:latin typeface="Arial" charset="0"/>
              </a:defRPr>
            </a:lvl1pPr>
          </a:lstStyle>
          <a:p>
            <a:fld id="{44BDD73F-2E74-425C-8E38-78FBBDB354E5}" type="slidenum">
              <a:rPr lang="en-US">
                <a:solidFill>
                  <a:srgbClr val="5E574E"/>
                </a:solidFill>
              </a:rPr>
              <a:pPr/>
              <a:t>‹#›</a:t>
            </a:fld>
            <a:endParaRPr lang="en-US">
              <a:solidFill>
                <a:srgbClr val="5E574E"/>
              </a:solidFill>
            </a:endParaRPr>
          </a:p>
        </p:txBody>
      </p:sp>
      <p:pic>
        <p:nvPicPr>
          <p:cNvPr id="87859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52"/>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ransition/>
  <p:txStyles>
    <p:titleStyle>
      <a:lvl1pPr algn="l" rtl="0" fontAlgn="base">
        <a:spcBef>
          <a:spcPct val="0"/>
        </a:spcBef>
        <a:spcAft>
          <a:spcPct val="0"/>
        </a:spcAft>
        <a:defRPr kumimoji="1" sz="40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Arial Black" pitchFamily="34" charset="0"/>
        </a:defRPr>
      </a:lvl2pPr>
      <a:lvl3pPr algn="l" rtl="0" fontAlgn="base">
        <a:spcBef>
          <a:spcPct val="0"/>
        </a:spcBef>
        <a:spcAft>
          <a:spcPct val="0"/>
        </a:spcAft>
        <a:defRPr kumimoji="1" sz="4000">
          <a:solidFill>
            <a:schemeClr val="tx2"/>
          </a:solidFill>
          <a:latin typeface="Arial Black" pitchFamily="34" charset="0"/>
        </a:defRPr>
      </a:lvl3pPr>
      <a:lvl4pPr algn="l" rtl="0" fontAlgn="base">
        <a:spcBef>
          <a:spcPct val="0"/>
        </a:spcBef>
        <a:spcAft>
          <a:spcPct val="0"/>
        </a:spcAft>
        <a:defRPr kumimoji="1" sz="4000">
          <a:solidFill>
            <a:schemeClr val="tx2"/>
          </a:solidFill>
          <a:latin typeface="Arial Black" pitchFamily="34" charset="0"/>
        </a:defRPr>
      </a:lvl4pPr>
      <a:lvl5pPr algn="l" rtl="0" fontAlgn="base">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fontAlgn="base">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fontAlgn="base">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fontAlgn="base">
        <a:spcBef>
          <a:spcPct val="20000"/>
        </a:spcBef>
        <a:spcAft>
          <a:spcPct val="0"/>
        </a:spcAft>
        <a:buClr>
          <a:schemeClr val="accent2"/>
        </a:buClr>
        <a:buChar char="•"/>
        <a:defRPr kumimoji="1" sz="2000">
          <a:solidFill>
            <a:schemeClr val="tx1"/>
          </a:solidFill>
          <a:latin typeface="+mn-lt"/>
        </a:defRPr>
      </a:lvl4pPr>
      <a:lvl5pPr marL="2057400" indent="-228600" algn="l" rtl="0" fontAlgn="base">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788482" name="Line 2"/>
          <p:cNvSpPr>
            <a:spLocks noChangeShapeType="1"/>
          </p:cNvSpPr>
          <p:nvPr/>
        </p:nvSpPr>
        <p:spPr bwMode="auto">
          <a:xfrm>
            <a:off x="0" y="1524000"/>
            <a:ext cx="10287000" cy="1588"/>
          </a:xfrm>
          <a:prstGeom prst="line">
            <a:avLst/>
          </a:prstGeom>
          <a:noFill/>
          <a:ln w="19050">
            <a:solidFill>
              <a:schemeClr val="bg2"/>
            </a:solidFill>
            <a:round/>
            <a:headEnd/>
            <a:tailEnd/>
          </a:ln>
        </p:spPr>
        <p:txBody>
          <a:bodyPr wrap="none" anchor="ctr"/>
          <a:lstStyle/>
          <a:p>
            <a:endParaRPr lang="en-US"/>
          </a:p>
        </p:txBody>
      </p:sp>
      <p:sp>
        <p:nvSpPr>
          <p:cNvPr id="788483" name="Rectangle 3"/>
          <p:cNvSpPr>
            <a:spLocks noChangeArrowheads="1"/>
          </p:cNvSpPr>
          <p:nvPr/>
        </p:nvSpPr>
        <p:spPr bwMode="auto">
          <a:xfrm>
            <a:off x="0" y="6400800"/>
            <a:ext cx="10287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endParaRPr lang="en-US"/>
          </a:p>
        </p:txBody>
      </p:sp>
      <p:sp>
        <p:nvSpPr>
          <p:cNvPr id="788484" name="Rectangle 4" descr="mutegras"/>
          <p:cNvSpPr>
            <a:spLocks noChangeArrowheads="1"/>
          </p:cNvSpPr>
          <p:nvPr/>
        </p:nvSpPr>
        <p:spPr bwMode="ltGray">
          <a:xfrm>
            <a:off x="0" y="0"/>
            <a:ext cx="10287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endParaRPr lang="en-US"/>
          </a:p>
        </p:txBody>
      </p:sp>
      <p:sp>
        <p:nvSpPr>
          <p:cNvPr id="788485" name="Rectangle 5" descr="mutegras"/>
          <p:cNvSpPr>
            <a:spLocks noChangeArrowheads="1"/>
          </p:cNvSpPr>
          <p:nvPr/>
        </p:nvSpPr>
        <p:spPr bwMode="ltGray">
          <a:xfrm>
            <a:off x="0" y="6553200"/>
            <a:ext cx="10287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endParaRPr lang="en-US"/>
          </a:p>
        </p:txBody>
      </p:sp>
      <p:sp>
        <p:nvSpPr>
          <p:cNvPr id="788486" name="Line 6"/>
          <p:cNvSpPr>
            <a:spLocks noChangeShapeType="1"/>
          </p:cNvSpPr>
          <p:nvPr/>
        </p:nvSpPr>
        <p:spPr bwMode="auto">
          <a:xfrm>
            <a:off x="0" y="6553200"/>
            <a:ext cx="10287000" cy="1588"/>
          </a:xfrm>
          <a:prstGeom prst="line">
            <a:avLst/>
          </a:prstGeom>
          <a:noFill/>
          <a:ln w="19050">
            <a:solidFill>
              <a:schemeClr val="bg2"/>
            </a:solidFill>
            <a:round/>
            <a:headEnd/>
            <a:tailEnd/>
          </a:ln>
        </p:spPr>
        <p:txBody>
          <a:bodyPr wrap="none" anchor="ctr"/>
          <a:lstStyle/>
          <a:p>
            <a:endParaRPr lang="en-US"/>
          </a:p>
        </p:txBody>
      </p:sp>
      <p:sp>
        <p:nvSpPr>
          <p:cNvPr id="788487" name="Rectangle 7"/>
          <p:cNvSpPr>
            <a:spLocks noChangeArrowheads="1"/>
          </p:cNvSpPr>
          <p:nvPr/>
        </p:nvSpPr>
        <p:spPr bwMode="auto">
          <a:xfrm>
            <a:off x="685800" y="533400"/>
            <a:ext cx="9601200" cy="685800"/>
          </a:xfrm>
          <a:prstGeom prst="rect">
            <a:avLst/>
          </a:prstGeom>
          <a:solidFill>
            <a:schemeClr val="hlink">
              <a:alpha val="50000"/>
            </a:schemeClr>
          </a:solidFill>
          <a:ln w="9525">
            <a:noFill/>
            <a:miter lim="800000"/>
            <a:headEnd/>
            <a:tailEnd/>
          </a:ln>
        </p:spPr>
        <p:txBody>
          <a:bodyPr wrap="none" anchor="ctr"/>
          <a:lstStyle/>
          <a:p>
            <a:endParaRPr lang="en-US"/>
          </a:p>
        </p:txBody>
      </p:sp>
      <p:sp>
        <p:nvSpPr>
          <p:cNvPr id="788488" name="Rectangle 8"/>
          <p:cNvSpPr>
            <a:spLocks noGrp="1" noChangeArrowheads="1"/>
          </p:cNvSpPr>
          <p:nvPr>
            <p:ph type="title"/>
          </p:nvPr>
        </p:nvSpPr>
        <p:spPr bwMode="auto">
          <a:xfrm>
            <a:off x="771525" y="304800"/>
            <a:ext cx="87439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88489" name="Rectangle 9"/>
          <p:cNvSpPr>
            <a:spLocks noGrp="1" noChangeArrowheads="1"/>
          </p:cNvSpPr>
          <p:nvPr>
            <p:ph type="body" idx="1"/>
          </p:nvPr>
        </p:nvSpPr>
        <p:spPr bwMode="auto">
          <a:xfrm>
            <a:off x="771525" y="1849438"/>
            <a:ext cx="874395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88490" name="Rectangle 10"/>
          <p:cNvSpPr>
            <a:spLocks noGrp="1" noChangeArrowheads="1"/>
          </p:cNvSpPr>
          <p:nvPr>
            <p:ph type="dt" sz="half" idx="2"/>
          </p:nvPr>
        </p:nvSpPr>
        <p:spPr bwMode="auto">
          <a:xfrm>
            <a:off x="771525" y="6289675"/>
            <a:ext cx="2143125"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endParaRPr lang="en-US"/>
          </a:p>
        </p:txBody>
      </p:sp>
      <p:sp>
        <p:nvSpPr>
          <p:cNvPr id="788491" name="Rectangle 11"/>
          <p:cNvSpPr>
            <a:spLocks noGrp="1" noChangeArrowheads="1"/>
          </p:cNvSpPr>
          <p:nvPr>
            <p:ph type="ftr" sz="quarter" idx="3"/>
          </p:nvPr>
        </p:nvSpPr>
        <p:spPr bwMode="auto">
          <a:xfrm>
            <a:off x="3514725" y="6289675"/>
            <a:ext cx="325755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endParaRPr lang="en-US"/>
          </a:p>
        </p:txBody>
      </p:sp>
      <p:sp>
        <p:nvSpPr>
          <p:cNvPr id="788492" name="Rectangle 12"/>
          <p:cNvSpPr>
            <a:spLocks noGrp="1" noChangeArrowheads="1"/>
          </p:cNvSpPr>
          <p:nvPr>
            <p:ph type="sldNum" sz="quarter" idx="4"/>
          </p:nvPr>
        </p:nvSpPr>
        <p:spPr bwMode="auto">
          <a:xfrm>
            <a:off x="7372350" y="6289675"/>
            <a:ext cx="2143125"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fld id="{9B9E99DD-5F8D-48B0-A997-4EC2E65C3FA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78"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p:txStyles>
    <p:titleStyle>
      <a:lvl1pPr algn="l" rtl="0" fontAlgn="base">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fontAlgn="base">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defRPr>
      </a:lvl2pPr>
      <a:lvl3pPr marL="1143000" indent="-228600" algn="l" rtl="0" fontAlgn="base">
        <a:spcBef>
          <a:spcPct val="20000"/>
        </a:spcBef>
        <a:spcAft>
          <a:spcPct val="0"/>
        </a:spcAft>
        <a:buChar char="•"/>
        <a:defRPr kumimoji="1" sz="2400">
          <a:solidFill>
            <a:schemeClr val="tx1"/>
          </a:solidFill>
          <a:latin typeface="+mn-lt"/>
        </a:defRPr>
      </a:lvl3pPr>
      <a:lvl4pPr marL="1600200" indent="-228600" algn="l" rtl="0" fontAlgn="base">
        <a:spcBef>
          <a:spcPct val="20000"/>
        </a:spcBef>
        <a:spcAft>
          <a:spcPct val="0"/>
        </a:spcAft>
        <a:buChar char="–"/>
        <a:defRPr kumimoji="1" sz="2000">
          <a:solidFill>
            <a:schemeClr val="tx1"/>
          </a:solidFill>
          <a:latin typeface="+mn-lt"/>
        </a:defRPr>
      </a:lvl4pPr>
      <a:lvl5pPr marL="2057400" indent="-228600" algn="l" rtl="0" fontAlgn="base">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878595"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78596"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7"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8"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bg2"/>
                </a:solidFill>
                <a:latin typeface="Arial" charset="0"/>
              </a:defRPr>
            </a:lvl1pPr>
          </a:lstStyle>
          <a:p>
            <a:fld id="{44BDD73F-2E74-425C-8E38-78FBBDB354E5}" type="slidenum">
              <a:rPr lang="en-US">
                <a:solidFill>
                  <a:srgbClr val="5E574E"/>
                </a:solidFill>
              </a:rPr>
              <a:pPr/>
              <a:t>‹#›</a:t>
            </a:fld>
            <a:endParaRPr lang="en-US">
              <a:solidFill>
                <a:srgbClr val="5E574E"/>
              </a:solidFill>
            </a:endParaRPr>
          </a:p>
        </p:txBody>
      </p:sp>
      <p:pic>
        <p:nvPicPr>
          <p:cNvPr id="87859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52"/>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ransition/>
  <p:txStyles>
    <p:titleStyle>
      <a:lvl1pPr algn="l" rtl="0" fontAlgn="base">
        <a:spcBef>
          <a:spcPct val="0"/>
        </a:spcBef>
        <a:spcAft>
          <a:spcPct val="0"/>
        </a:spcAft>
        <a:defRPr kumimoji="1" sz="40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Arial Black" pitchFamily="34" charset="0"/>
        </a:defRPr>
      </a:lvl2pPr>
      <a:lvl3pPr algn="l" rtl="0" fontAlgn="base">
        <a:spcBef>
          <a:spcPct val="0"/>
        </a:spcBef>
        <a:spcAft>
          <a:spcPct val="0"/>
        </a:spcAft>
        <a:defRPr kumimoji="1" sz="4000">
          <a:solidFill>
            <a:schemeClr val="tx2"/>
          </a:solidFill>
          <a:latin typeface="Arial Black" pitchFamily="34" charset="0"/>
        </a:defRPr>
      </a:lvl3pPr>
      <a:lvl4pPr algn="l" rtl="0" fontAlgn="base">
        <a:spcBef>
          <a:spcPct val="0"/>
        </a:spcBef>
        <a:spcAft>
          <a:spcPct val="0"/>
        </a:spcAft>
        <a:defRPr kumimoji="1" sz="4000">
          <a:solidFill>
            <a:schemeClr val="tx2"/>
          </a:solidFill>
          <a:latin typeface="Arial Black" pitchFamily="34" charset="0"/>
        </a:defRPr>
      </a:lvl4pPr>
      <a:lvl5pPr algn="l" rtl="0" fontAlgn="base">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fontAlgn="base">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fontAlgn="base">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fontAlgn="base">
        <a:spcBef>
          <a:spcPct val="20000"/>
        </a:spcBef>
        <a:spcAft>
          <a:spcPct val="0"/>
        </a:spcAft>
        <a:buClr>
          <a:schemeClr val="accent2"/>
        </a:buClr>
        <a:buChar char="•"/>
        <a:defRPr kumimoji="1" sz="2000">
          <a:solidFill>
            <a:schemeClr val="tx1"/>
          </a:solidFill>
          <a:latin typeface="+mn-lt"/>
        </a:defRPr>
      </a:lvl4pPr>
      <a:lvl5pPr marL="2057400" indent="-228600" algn="l" rtl="0" fontAlgn="base">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878595"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78596"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7"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8"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bg2"/>
                </a:solidFill>
                <a:latin typeface="Arial" charset="0"/>
              </a:defRPr>
            </a:lvl1pPr>
          </a:lstStyle>
          <a:p>
            <a:fld id="{44BDD73F-2E74-425C-8E38-78FBBDB354E5}" type="slidenum">
              <a:rPr lang="en-US">
                <a:solidFill>
                  <a:srgbClr val="5E574E"/>
                </a:solidFill>
              </a:rPr>
              <a:pPr/>
              <a:t>‹#›</a:t>
            </a:fld>
            <a:endParaRPr lang="en-US">
              <a:solidFill>
                <a:srgbClr val="5E574E"/>
              </a:solidFill>
            </a:endParaRPr>
          </a:p>
        </p:txBody>
      </p:sp>
      <p:pic>
        <p:nvPicPr>
          <p:cNvPr id="87859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52"/>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ransition/>
  <p:txStyles>
    <p:titleStyle>
      <a:lvl1pPr algn="l" rtl="0" fontAlgn="base">
        <a:spcBef>
          <a:spcPct val="0"/>
        </a:spcBef>
        <a:spcAft>
          <a:spcPct val="0"/>
        </a:spcAft>
        <a:defRPr kumimoji="1" sz="40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Arial Black" pitchFamily="34" charset="0"/>
        </a:defRPr>
      </a:lvl2pPr>
      <a:lvl3pPr algn="l" rtl="0" fontAlgn="base">
        <a:spcBef>
          <a:spcPct val="0"/>
        </a:spcBef>
        <a:spcAft>
          <a:spcPct val="0"/>
        </a:spcAft>
        <a:defRPr kumimoji="1" sz="4000">
          <a:solidFill>
            <a:schemeClr val="tx2"/>
          </a:solidFill>
          <a:latin typeface="Arial Black" pitchFamily="34" charset="0"/>
        </a:defRPr>
      </a:lvl3pPr>
      <a:lvl4pPr algn="l" rtl="0" fontAlgn="base">
        <a:spcBef>
          <a:spcPct val="0"/>
        </a:spcBef>
        <a:spcAft>
          <a:spcPct val="0"/>
        </a:spcAft>
        <a:defRPr kumimoji="1" sz="4000">
          <a:solidFill>
            <a:schemeClr val="tx2"/>
          </a:solidFill>
          <a:latin typeface="Arial Black" pitchFamily="34" charset="0"/>
        </a:defRPr>
      </a:lvl4pPr>
      <a:lvl5pPr algn="l" rtl="0" fontAlgn="base">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fontAlgn="base">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fontAlgn="base">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fontAlgn="base">
        <a:spcBef>
          <a:spcPct val="20000"/>
        </a:spcBef>
        <a:spcAft>
          <a:spcPct val="0"/>
        </a:spcAft>
        <a:buClr>
          <a:schemeClr val="accent2"/>
        </a:buClr>
        <a:buChar char="•"/>
        <a:defRPr kumimoji="1" sz="2000">
          <a:solidFill>
            <a:schemeClr val="tx1"/>
          </a:solidFill>
          <a:latin typeface="+mn-lt"/>
        </a:defRPr>
      </a:lvl4pPr>
      <a:lvl5pPr marL="2057400" indent="-228600" algn="l" rtl="0" fontAlgn="base">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878595"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78596"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7"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8"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bg2"/>
                </a:solidFill>
                <a:latin typeface="Arial" charset="0"/>
              </a:defRPr>
            </a:lvl1pPr>
          </a:lstStyle>
          <a:p>
            <a:fld id="{44BDD73F-2E74-425C-8E38-78FBBDB354E5}" type="slidenum">
              <a:rPr lang="en-US">
                <a:solidFill>
                  <a:srgbClr val="5E574E"/>
                </a:solidFill>
              </a:rPr>
              <a:pPr/>
              <a:t>‹#›</a:t>
            </a:fld>
            <a:endParaRPr lang="en-US">
              <a:solidFill>
                <a:srgbClr val="5E574E"/>
              </a:solidFill>
            </a:endParaRPr>
          </a:p>
        </p:txBody>
      </p:sp>
      <p:pic>
        <p:nvPicPr>
          <p:cNvPr id="87859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52"/>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ransition/>
  <p:txStyles>
    <p:titleStyle>
      <a:lvl1pPr algn="l" rtl="0" fontAlgn="base">
        <a:spcBef>
          <a:spcPct val="0"/>
        </a:spcBef>
        <a:spcAft>
          <a:spcPct val="0"/>
        </a:spcAft>
        <a:defRPr kumimoji="1" sz="40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Arial Black" pitchFamily="34" charset="0"/>
        </a:defRPr>
      </a:lvl2pPr>
      <a:lvl3pPr algn="l" rtl="0" fontAlgn="base">
        <a:spcBef>
          <a:spcPct val="0"/>
        </a:spcBef>
        <a:spcAft>
          <a:spcPct val="0"/>
        </a:spcAft>
        <a:defRPr kumimoji="1" sz="4000">
          <a:solidFill>
            <a:schemeClr val="tx2"/>
          </a:solidFill>
          <a:latin typeface="Arial Black" pitchFamily="34" charset="0"/>
        </a:defRPr>
      </a:lvl3pPr>
      <a:lvl4pPr algn="l" rtl="0" fontAlgn="base">
        <a:spcBef>
          <a:spcPct val="0"/>
        </a:spcBef>
        <a:spcAft>
          <a:spcPct val="0"/>
        </a:spcAft>
        <a:defRPr kumimoji="1" sz="4000">
          <a:solidFill>
            <a:schemeClr val="tx2"/>
          </a:solidFill>
          <a:latin typeface="Arial Black" pitchFamily="34" charset="0"/>
        </a:defRPr>
      </a:lvl4pPr>
      <a:lvl5pPr algn="l" rtl="0" fontAlgn="base">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fontAlgn="base">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fontAlgn="base">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fontAlgn="base">
        <a:spcBef>
          <a:spcPct val="20000"/>
        </a:spcBef>
        <a:spcAft>
          <a:spcPct val="0"/>
        </a:spcAft>
        <a:buClr>
          <a:schemeClr val="accent2"/>
        </a:buClr>
        <a:buChar char="•"/>
        <a:defRPr kumimoji="1" sz="2000">
          <a:solidFill>
            <a:schemeClr val="tx1"/>
          </a:solidFill>
          <a:latin typeface="+mn-lt"/>
        </a:defRPr>
      </a:lvl4pPr>
      <a:lvl5pPr marL="2057400" indent="-228600" algn="l" rtl="0" fontAlgn="base">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600450" cy="6858000"/>
            <a:chOff x="0" y="0"/>
            <a:chExt cx="2016" cy="4320"/>
          </a:xfrm>
        </p:grpSpPr>
        <p:sp>
          <p:nvSpPr>
            <p:cNvPr id="402435" name="Rectangle 3"/>
            <p:cNvSpPr>
              <a:spLocks noChangeArrowheads="1"/>
            </p:cNvSpPr>
            <p:nvPr/>
          </p:nvSpPr>
          <p:spPr bwMode="auto">
            <a:xfrm>
              <a:off x="0" y="0"/>
              <a:ext cx="480" cy="4320"/>
            </a:xfrm>
            <a:prstGeom prst="rect">
              <a:avLst/>
            </a:prstGeom>
            <a:solidFill>
              <a:schemeClr val="accent1"/>
            </a:solidFill>
            <a:ln w="9525">
              <a:noFill/>
              <a:miter lim="800000"/>
              <a:headEnd/>
              <a:tailEnd/>
            </a:ln>
            <a:effectLst/>
          </p:spPr>
          <p:txBody>
            <a:bodyPr wrap="none" anchor="ctr"/>
            <a:lstStyle/>
            <a:p>
              <a:endParaRPr lang="en-US">
                <a:solidFill>
                  <a:srgbClr val="000000"/>
                </a:solidFill>
              </a:endParaRPr>
            </a:p>
          </p:txBody>
        </p:sp>
        <p:sp>
          <p:nvSpPr>
            <p:cNvPr id="402436" name="Rectangle 4"/>
            <p:cNvSpPr>
              <a:spLocks noChangeArrowheads="1"/>
            </p:cNvSpPr>
            <p:nvPr/>
          </p:nvSpPr>
          <p:spPr bwMode="auto">
            <a:xfrm>
              <a:off x="432" y="0"/>
              <a:ext cx="1584" cy="672"/>
            </a:xfrm>
            <a:prstGeom prst="rect">
              <a:avLst/>
            </a:prstGeom>
            <a:solidFill>
              <a:schemeClr val="accent1"/>
            </a:solidFill>
            <a:ln w="9525">
              <a:noFill/>
              <a:miter lim="800000"/>
              <a:headEnd/>
              <a:tailEnd/>
            </a:ln>
            <a:effectLst/>
          </p:spPr>
          <p:txBody>
            <a:bodyPr wrap="none" anchor="ctr"/>
            <a:lstStyle/>
            <a:p>
              <a:endParaRPr lang="en-US">
                <a:solidFill>
                  <a:srgbClr val="000000"/>
                </a:solidFill>
              </a:endParaRPr>
            </a:p>
          </p:txBody>
        </p:sp>
      </p:grpSp>
      <p:sp>
        <p:nvSpPr>
          <p:cNvPr id="402437" name="AutoShape 5"/>
          <p:cNvSpPr>
            <a:spLocks noChangeArrowheads="1"/>
          </p:cNvSpPr>
          <p:nvPr/>
        </p:nvSpPr>
        <p:spPr bwMode="auto">
          <a:xfrm>
            <a:off x="857250" y="762000"/>
            <a:ext cx="5743575" cy="609600"/>
          </a:xfrm>
          <a:prstGeom prst="roundRect">
            <a:avLst>
              <a:gd name="adj" fmla="val 50000"/>
            </a:avLst>
          </a:prstGeom>
          <a:solidFill>
            <a:schemeClr val="bg1"/>
          </a:solidFill>
          <a:ln w="9525">
            <a:noFill/>
            <a:round/>
            <a:headEnd/>
            <a:tailEnd/>
          </a:ln>
          <a:effectLst/>
        </p:spPr>
        <p:txBody>
          <a:bodyPr wrap="none" anchor="ctr"/>
          <a:lstStyle/>
          <a:p>
            <a:pPr algn="ctr"/>
            <a:endParaRPr kumimoji="1" lang="en-US">
              <a:solidFill>
                <a:srgbClr val="000000"/>
              </a:solidFill>
            </a:endParaRPr>
          </a:p>
        </p:txBody>
      </p:sp>
      <p:sp>
        <p:nvSpPr>
          <p:cNvPr id="402438" name="Rectangle 6"/>
          <p:cNvSpPr>
            <a:spLocks noGrp="1" noChangeArrowheads="1"/>
          </p:cNvSpPr>
          <p:nvPr>
            <p:ph type="body" idx="1"/>
          </p:nvPr>
        </p:nvSpPr>
        <p:spPr bwMode="auto">
          <a:xfrm>
            <a:off x="1028700" y="1066800"/>
            <a:ext cx="9001125"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endParaRPr lang="en-US" smtClean="0"/>
          </a:p>
        </p:txBody>
      </p:sp>
      <p:sp>
        <p:nvSpPr>
          <p:cNvPr id="402439" name="Rectangle 7"/>
          <p:cNvSpPr>
            <a:spLocks noGrp="1" noChangeArrowheads="1"/>
          </p:cNvSpPr>
          <p:nvPr>
            <p:ph type="dt" sz="half" idx="2"/>
          </p:nvPr>
        </p:nvSpPr>
        <p:spPr bwMode="auto">
          <a:xfrm>
            <a:off x="7886700" y="6553200"/>
            <a:ext cx="2143125"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defRPr>
            </a:lvl1pPr>
          </a:lstStyle>
          <a:p>
            <a:endParaRPr lang="en-US">
              <a:solidFill>
                <a:srgbClr val="000000"/>
              </a:solidFill>
            </a:endParaRPr>
          </a:p>
        </p:txBody>
      </p:sp>
      <p:sp>
        <p:nvSpPr>
          <p:cNvPr id="402440" name="Rectangle 8"/>
          <p:cNvSpPr>
            <a:spLocks noGrp="1" noChangeArrowheads="1"/>
          </p:cNvSpPr>
          <p:nvPr>
            <p:ph type="ftr" sz="quarter" idx="3"/>
          </p:nvPr>
        </p:nvSpPr>
        <p:spPr bwMode="auto">
          <a:xfrm>
            <a:off x="3303588" y="6529388"/>
            <a:ext cx="325755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defRPr>
            </a:lvl1pPr>
          </a:lstStyle>
          <a:p>
            <a:endParaRPr lang="en-US">
              <a:solidFill>
                <a:srgbClr val="000000"/>
              </a:solidFill>
            </a:endParaRPr>
          </a:p>
        </p:txBody>
      </p:sp>
      <p:sp>
        <p:nvSpPr>
          <p:cNvPr id="402441" name="Rectangle 9"/>
          <p:cNvSpPr>
            <a:spLocks noGrp="1" noChangeArrowheads="1"/>
          </p:cNvSpPr>
          <p:nvPr>
            <p:ph type="sldNum" sz="quarter" idx="4"/>
          </p:nvPr>
        </p:nvSpPr>
        <p:spPr bwMode="auto">
          <a:xfrm>
            <a:off x="95250" y="6343650"/>
            <a:ext cx="660400"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mn-lt"/>
              </a:defRPr>
            </a:lvl1pPr>
          </a:lstStyle>
          <a:p>
            <a:fld id="{290465EB-DD86-4C44-B08A-4AD60A381C08}" type="slidenum">
              <a:rPr lang="en-US">
                <a:solidFill>
                  <a:srgbClr val="FFFFFF"/>
                </a:solidFill>
              </a:rPr>
              <a:pPr/>
              <a:t>‹#›</a:t>
            </a:fld>
            <a:endParaRPr 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 id="2147484056" r:id="rId12"/>
  </p:sldLayoutIdLst>
  <p:txStyles>
    <p:titleStyle>
      <a:lvl1pPr algn="l" rtl="0" fontAlgn="base">
        <a:lnSpc>
          <a:spcPct val="90000"/>
        </a:lnSpc>
        <a:spcBef>
          <a:spcPct val="0"/>
        </a:spcBef>
        <a:spcAft>
          <a:spcPct val="0"/>
        </a:spcAft>
        <a:defRPr sz="3600" b="1">
          <a:solidFill>
            <a:schemeClr val="tx2"/>
          </a:solidFill>
          <a:latin typeface="+mj-lt"/>
          <a:ea typeface="+mj-ea"/>
          <a:cs typeface="+mj-cs"/>
        </a:defRPr>
      </a:lvl1pPr>
      <a:lvl2pPr algn="l" rtl="0" fontAlgn="base">
        <a:lnSpc>
          <a:spcPct val="90000"/>
        </a:lnSpc>
        <a:spcBef>
          <a:spcPct val="0"/>
        </a:spcBef>
        <a:spcAft>
          <a:spcPct val="0"/>
        </a:spcAft>
        <a:defRPr sz="3600" b="1">
          <a:solidFill>
            <a:schemeClr val="tx2"/>
          </a:solidFill>
          <a:latin typeface="Arial" charset="0"/>
        </a:defRPr>
      </a:lvl2pPr>
      <a:lvl3pPr algn="l" rtl="0" fontAlgn="base">
        <a:lnSpc>
          <a:spcPct val="90000"/>
        </a:lnSpc>
        <a:spcBef>
          <a:spcPct val="0"/>
        </a:spcBef>
        <a:spcAft>
          <a:spcPct val="0"/>
        </a:spcAft>
        <a:defRPr sz="3600" b="1">
          <a:solidFill>
            <a:schemeClr val="tx2"/>
          </a:solidFill>
          <a:latin typeface="Arial" charset="0"/>
        </a:defRPr>
      </a:lvl3pPr>
      <a:lvl4pPr algn="l" rtl="0" fontAlgn="base">
        <a:lnSpc>
          <a:spcPct val="90000"/>
        </a:lnSpc>
        <a:spcBef>
          <a:spcPct val="0"/>
        </a:spcBef>
        <a:spcAft>
          <a:spcPct val="0"/>
        </a:spcAft>
        <a:defRPr sz="3600" b="1">
          <a:solidFill>
            <a:schemeClr val="tx2"/>
          </a:solidFill>
          <a:latin typeface="Arial" charset="0"/>
        </a:defRPr>
      </a:lvl4pPr>
      <a:lvl5pPr algn="l" rtl="0" fontAlgn="base">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fontAlgn="base">
        <a:spcBef>
          <a:spcPct val="20000"/>
        </a:spcBef>
        <a:spcAft>
          <a:spcPct val="0"/>
        </a:spcAft>
        <a:buClr>
          <a:schemeClr val="tx1"/>
        </a:buClr>
        <a:buSzPct val="75000"/>
        <a:buFont typeface="Wingdings" pitchFamily="2" charset="2"/>
        <a:buChar char="l"/>
        <a:defRPr sz="3200">
          <a:solidFill>
            <a:schemeClr val="tx1"/>
          </a:solidFill>
          <a:latin typeface="+mn-lt"/>
          <a:ea typeface="+mn-ea"/>
          <a:cs typeface="+mn-cs"/>
        </a:defRPr>
      </a:lvl1pPr>
      <a:lvl2pPr marL="742950" indent="-285750" algn="l" rtl="0" fontAlgn="base">
        <a:spcBef>
          <a:spcPct val="20000"/>
        </a:spcBef>
        <a:spcAft>
          <a:spcPct val="0"/>
        </a:spcAft>
        <a:buClr>
          <a:schemeClr val="tx1"/>
        </a:buClr>
        <a:buSzPct val="75000"/>
        <a:defRPr sz="3200">
          <a:solidFill>
            <a:schemeClr val="tx1"/>
          </a:solidFill>
          <a:latin typeface="+mn-lt"/>
        </a:defRPr>
      </a:lvl2pPr>
      <a:lvl3pPr marL="1143000" indent="-228600" algn="l" rtl="0" fontAlgn="base">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fontAlgn="base">
        <a:spcBef>
          <a:spcPct val="20000"/>
        </a:spcBef>
        <a:spcAft>
          <a:spcPct val="0"/>
        </a:spcAft>
        <a:buClr>
          <a:schemeClr val="tx1"/>
        </a:buClr>
        <a:buSzPct val="80000"/>
        <a:buChar char="–"/>
        <a:defRPr>
          <a:solidFill>
            <a:schemeClr val="tx1"/>
          </a:solidFill>
          <a:latin typeface="+mn-lt"/>
        </a:defRPr>
      </a:lvl4pPr>
      <a:lvl5pPr marL="20574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600450" cy="6858000"/>
            <a:chOff x="0" y="0"/>
            <a:chExt cx="2016" cy="4320"/>
          </a:xfrm>
        </p:grpSpPr>
        <p:sp>
          <p:nvSpPr>
            <p:cNvPr id="402435" name="Rectangle 3"/>
            <p:cNvSpPr>
              <a:spLocks noChangeArrowheads="1"/>
            </p:cNvSpPr>
            <p:nvPr/>
          </p:nvSpPr>
          <p:spPr bwMode="auto">
            <a:xfrm>
              <a:off x="0" y="0"/>
              <a:ext cx="480" cy="4320"/>
            </a:xfrm>
            <a:prstGeom prst="rect">
              <a:avLst/>
            </a:prstGeom>
            <a:solidFill>
              <a:schemeClr val="accent1"/>
            </a:solidFill>
            <a:ln w="9525">
              <a:noFill/>
              <a:miter lim="800000"/>
              <a:headEnd/>
              <a:tailEnd/>
            </a:ln>
            <a:effectLst/>
          </p:spPr>
          <p:txBody>
            <a:bodyPr wrap="none" anchor="ctr"/>
            <a:lstStyle/>
            <a:p>
              <a:endParaRPr lang="en-US">
                <a:solidFill>
                  <a:srgbClr val="000000"/>
                </a:solidFill>
              </a:endParaRPr>
            </a:p>
          </p:txBody>
        </p:sp>
        <p:sp>
          <p:nvSpPr>
            <p:cNvPr id="402436" name="Rectangle 4"/>
            <p:cNvSpPr>
              <a:spLocks noChangeArrowheads="1"/>
            </p:cNvSpPr>
            <p:nvPr/>
          </p:nvSpPr>
          <p:spPr bwMode="auto">
            <a:xfrm>
              <a:off x="432" y="0"/>
              <a:ext cx="1584" cy="672"/>
            </a:xfrm>
            <a:prstGeom prst="rect">
              <a:avLst/>
            </a:prstGeom>
            <a:solidFill>
              <a:schemeClr val="accent1"/>
            </a:solidFill>
            <a:ln w="9525">
              <a:noFill/>
              <a:miter lim="800000"/>
              <a:headEnd/>
              <a:tailEnd/>
            </a:ln>
            <a:effectLst/>
          </p:spPr>
          <p:txBody>
            <a:bodyPr wrap="none" anchor="ctr"/>
            <a:lstStyle/>
            <a:p>
              <a:endParaRPr lang="en-US">
                <a:solidFill>
                  <a:srgbClr val="000000"/>
                </a:solidFill>
              </a:endParaRPr>
            </a:p>
          </p:txBody>
        </p:sp>
      </p:grpSp>
      <p:sp>
        <p:nvSpPr>
          <p:cNvPr id="402437" name="AutoShape 5"/>
          <p:cNvSpPr>
            <a:spLocks noChangeArrowheads="1"/>
          </p:cNvSpPr>
          <p:nvPr/>
        </p:nvSpPr>
        <p:spPr bwMode="auto">
          <a:xfrm>
            <a:off x="857250" y="762000"/>
            <a:ext cx="5743575" cy="609600"/>
          </a:xfrm>
          <a:prstGeom prst="roundRect">
            <a:avLst>
              <a:gd name="adj" fmla="val 50000"/>
            </a:avLst>
          </a:prstGeom>
          <a:solidFill>
            <a:schemeClr val="bg1"/>
          </a:solidFill>
          <a:ln w="9525">
            <a:noFill/>
            <a:round/>
            <a:headEnd/>
            <a:tailEnd/>
          </a:ln>
          <a:effectLst/>
        </p:spPr>
        <p:txBody>
          <a:bodyPr wrap="none" anchor="ctr"/>
          <a:lstStyle/>
          <a:p>
            <a:pPr algn="ctr"/>
            <a:endParaRPr kumimoji="1" lang="en-US">
              <a:solidFill>
                <a:srgbClr val="000000"/>
              </a:solidFill>
            </a:endParaRPr>
          </a:p>
        </p:txBody>
      </p:sp>
      <p:sp>
        <p:nvSpPr>
          <p:cNvPr id="402438" name="Rectangle 6"/>
          <p:cNvSpPr>
            <a:spLocks noGrp="1" noChangeArrowheads="1"/>
          </p:cNvSpPr>
          <p:nvPr>
            <p:ph type="body" idx="1"/>
          </p:nvPr>
        </p:nvSpPr>
        <p:spPr bwMode="auto">
          <a:xfrm>
            <a:off x="1028700" y="1066800"/>
            <a:ext cx="9001125"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endParaRPr lang="en-US" smtClean="0"/>
          </a:p>
        </p:txBody>
      </p:sp>
      <p:sp>
        <p:nvSpPr>
          <p:cNvPr id="402439" name="Rectangle 7"/>
          <p:cNvSpPr>
            <a:spLocks noGrp="1" noChangeArrowheads="1"/>
          </p:cNvSpPr>
          <p:nvPr>
            <p:ph type="dt" sz="half" idx="2"/>
          </p:nvPr>
        </p:nvSpPr>
        <p:spPr bwMode="auto">
          <a:xfrm>
            <a:off x="7886700" y="6553200"/>
            <a:ext cx="2143125"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defRPr>
            </a:lvl1pPr>
          </a:lstStyle>
          <a:p>
            <a:endParaRPr lang="en-US">
              <a:solidFill>
                <a:srgbClr val="000000"/>
              </a:solidFill>
            </a:endParaRPr>
          </a:p>
        </p:txBody>
      </p:sp>
      <p:sp>
        <p:nvSpPr>
          <p:cNvPr id="402440" name="Rectangle 8"/>
          <p:cNvSpPr>
            <a:spLocks noGrp="1" noChangeArrowheads="1"/>
          </p:cNvSpPr>
          <p:nvPr>
            <p:ph type="ftr" sz="quarter" idx="3"/>
          </p:nvPr>
        </p:nvSpPr>
        <p:spPr bwMode="auto">
          <a:xfrm>
            <a:off x="3303588" y="6529388"/>
            <a:ext cx="325755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defRPr>
            </a:lvl1pPr>
          </a:lstStyle>
          <a:p>
            <a:endParaRPr lang="en-US">
              <a:solidFill>
                <a:srgbClr val="000000"/>
              </a:solidFill>
            </a:endParaRPr>
          </a:p>
        </p:txBody>
      </p:sp>
      <p:sp>
        <p:nvSpPr>
          <p:cNvPr id="402441" name="Rectangle 9"/>
          <p:cNvSpPr>
            <a:spLocks noGrp="1" noChangeArrowheads="1"/>
          </p:cNvSpPr>
          <p:nvPr>
            <p:ph type="sldNum" sz="quarter" idx="4"/>
          </p:nvPr>
        </p:nvSpPr>
        <p:spPr bwMode="auto">
          <a:xfrm>
            <a:off x="95250" y="6343650"/>
            <a:ext cx="660400"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mn-lt"/>
              </a:defRPr>
            </a:lvl1pPr>
          </a:lstStyle>
          <a:p>
            <a:fld id="{290465EB-DD86-4C44-B08A-4AD60A381C08}" type="slidenum">
              <a:rPr lang="en-US">
                <a:solidFill>
                  <a:srgbClr val="FFFFFF"/>
                </a:solidFill>
              </a:rPr>
              <a:pPr/>
              <a:t>‹#›</a:t>
            </a:fld>
            <a:endParaRPr 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 id="2147484069" r:id="rId12"/>
  </p:sldLayoutIdLst>
  <p:txStyles>
    <p:titleStyle>
      <a:lvl1pPr algn="l" rtl="0" fontAlgn="base">
        <a:lnSpc>
          <a:spcPct val="90000"/>
        </a:lnSpc>
        <a:spcBef>
          <a:spcPct val="0"/>
        </a:spcBef>
        <a:spcAft>
          <a:spcPct val="0"/>
        </a:spcAft>
        <a:defRPr sz="3600" b="1">
          <a:solidFill>
            <a:schemeClr val="tx2"/>
          </a:solidFill>
          <a:latin typeface="+mj-lt"/>
          <a:ea typeface="+mj-ea"/>
          <a:cs typeface="+mj-cs"/>
        </a:defRPr>
      </a:lvl1pPr>
      <a:lvl2pPr algn="l" rtl="0" fontAlgn="base">
        <a:lnSpc>
          <a:spcPct val="90000"/>
        </a:lnSpc>
        <a:spcBef>
          <a:spcPct val="0"/>
        </a:spcBef>
        <a:spcAft>
          <a:spcPct val="0"/>
        </a:spcAft>
        <a:defRPr sz="3600" b="1">
          <a:solidFill>
            <a:schemeClr val="tx2"/>
          </a:solidFill>
          <a:latin typeface="Arial" charset="0"/>
        </a:defRPr>
      </a:lvl2pPr>
      <a:lvl3pPr algn="l" rtl="0" fontAlgn="base">
        <a:lnSpc>
          <a:spcPct val="90000"/>
        </a:lnSpc>
        <a:spcBef>
          <a:spcPct val="0"/>
        </a:spcBef>
        <a:spcAft>
          <a:spcPct val="0"/>
        </a:spcAft>
        <a:defRPr sz="3600" b="1">
          <a:solidFill>
            <a:schemeClr val="tx2"/>
          </a:solidFill>
          <a:latin typeface="Arial" charset="0"/>
        </a:defRPr>
      </a:lvl3pPr>
      <a:lvl4pPr algn="l" rtl="0" fontAlgn="base">
        <a:lnSpc>
          <a:spcPct val="90000"/>
        </a:lnSpc>
        <a:spcBef>
          <a:spcPct val="0"/>
        </a:spcBef>
        <a:spcAft>
          <a:spcPct val="0"/>
        </a:spcAft>
        <a:defRPr sz="3600" b="1">
          <a:solidFill>
            <a:schemeClr val="tx2"/>
          </a:solidFill>
          <a:latin typeface="Arial" charset="0"/>
        </a:defRPr>
      </a:lvl4pPr>
      <a:lvl5pPr algn="l" rtl="0" fontAlgn="base">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fontAlgn="base">
        <a:spcBef>
          <a:spcPct val="20000"/>
        </a:spcBef>
        <a:spcAft>
          <a:spcPct val="0"/>
        </a:spcAft>
        <a:buClr>
          <a:schemeClr val="tx1"/>
        </a:buClr>
        <a:buSzPct val="75000"/>
        <a:buFont typeface="Wingdings" pitchFamily="2" charset="2"/>
        <a:buChar char="l"/>
        <a:defRPr sz="3200">
          <a:solidFill>
            <a:schemeClr val="tx1"/>
          </a:solidFill>
          <a:latin typeface="+mn-lt"/>
          <a:ea typeface="+mn-ea"/>
          <a:cs typeface="+mn-cs"/>
        </a:defRPr>
      </a:lvl1pPr>
      <a:lvl2pPr marL="742950" indent="-285750" algn="l" rtl="0" fontAlgn="base">
        <a:spcBef>
          <a:spcPct val="20000"/>
        </a:spcBef>
        <a:spcAft>
          <a:spcPct val="0"/>
        </a:spcAft>
        <a:buClr>
          <a:schemeClr val="tx1"/>
        </a:buClr>
        <a:buSzPct val="75000"/>
        <a:defRPr sz="3200">
          <a:solidFill>
            <a:schemeClr val="tx1"/>
          </a:solidFill>
          <a:latin typeface="+mn-lt"/>
        </a:defRPr>
      </a:lvl2pPr>
      <a:lvl3pPr marL="1143000" indent="-228600" algn="l" rtl="0" fontAlgn="base">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fontAlgn="base">
        <a:spcBef>
          <a:spcPct val="20000"/>
        </a:spcBef>
        <a:spcAft>
          <a:spcPct val="0"/>
        </a:spcAft>
        <a:buClr>
          <a:schemeClr val="tx1"/>
        </a:buClr>
        <a:buSzPct val="80000"/>
        <a:buChar char="–"/>
        <a:defRPr>
          <a:solidFill>
            <a:schemeClr val="tx1"/>
          </a:solidFill>
          <a:latin typeface="+mn-lt"/>
        </a:defRPr>
      </a:lvl4pPr>
      <a:lvl5pPr marL="20574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600450" cy="6858000"/>
            <a:chOff x="0" y="0"/>
            <a:chExt cx="2016" cy="4320"/>
          </a:xfrm>
        </p:grpSpPr>
        <p:sp>
          <p:nvSpPr>
            <p:cNvPr id="402435" name="Rectangle 3"/>
            <p:cNvSpPr>
              <a:spLocks noChangeArrowheads="1"/>
            </p:cNvSpPr>
            <p:nvPr/>
          </p:nvSpPr>
          <p:spPr bwMode="auto">
            <a:xfrm>
              <a:off x="0" y="0"/>
              <a:ext cx="480" cy="4320"/>
            </a:xfrm>
            <a:prstGeom prst="rect">
              <a:avLst/>
            </a:prstGeom>
            <a:solidFill>
              <a:schemeClr val="accent1"/>
            </a:solidFill>
            <a:ln w="9525">
              <a:noFill/>
              <a:miter lim="800000"/>
              <a:headEnd/>
              <a:tailEnd/>
            </a:ln>
            <a:effectLst/>
          </p:spPr>
          <p:txBody>
            <a:bodyPr wrap="none" anchor="ctr"/>
            <a:lstStyle/>
            <a:p>
              <a:pPr>
                <a:defRPr/>
              </a:pPr>
              <a:endParaRPr lang="en-US">
                <a:solidFill>
                  <a:srgbClr val="000000"/>
                </a:solidFill>
              </a:endParaRPr>
            </a:p>
          </p:txBody>
        </p:sp>
        <p:sp>
          <p:nvSpPr>
            <p:cNvPr id="402436" name="Rectangle 4"/>
            <p:cNvSpPr>
              <a:spLocks noChangeArrowheads="1"/>
            </p:cNvSpPr>
            <p:nvPr/>
          </p:nvSpPr>
          <p:spPr bwMode="auto">
            <a:xfrm>
              <a:off x="432" y="0"/>
              <a:ext cx="1584" cy="672"/>
            </a:xfrm>
            <a:prstGeom prst="rect">
              <a:avLst/>
            </a:prstGeom>
            <a:solidFill>
              <a:schemeClr val="accent1"/>
            </a:solidFill>
            <a:ln w="9525">
              <a:noFill/>
              <a:miter lim="800000"/>
              <a:headEnd/>
              <a:tailEnd/>
            </a:ln>
            <a:effectLst/>
          </p:spPr>
          <p:txBody>
            <a:bodyPr wrap="none" anchor="ctr"/>
            <a:lstStyle/>
            <a:p>
              <a:pPr>
                <a:defRPr/>
              </a:pPr>
              <a:endParaRPr lang="en-US">
                <a:solidFill>
                  <a:srgbClr val="000000"/>
                </a:solidFill>
              </a:endParaRPr>
            </a:p>
          </p:txBody>
        </p:sp>
      </p:grpSp>
      <p:sp>
        <p:nvSpPr>
          <p:cNvPr id="402437" name="AutoShape 5"/>
          <p:cNvSpPr>
            <a:spLocks noChangeArrowheads="1"/>
          </p:cNvSpPr>
          <p:nvPr/>
        </p:nvSpPr>
        <p:spPr bwMode="auto">
          <a:xfrm>
            <a:off x="857250" y="762000"/>
            <a:ext cx="5743575" cy="609600"/>
          </a:xfrm>
          <a:prstGeom prst="roundRect">
            <a:avLst>
              <a:gd name="adj" fmla="val 50000"/>
            </a:avLst>
          </a:prstGeom>
          <a:solidFill>
            <a:schemeClr val="bg1"/>
          </a:solidFill>
          <a:ln w="9525">
            <a:noFill/>
            <a:round/>
            <a:headEnd/>
            <a:tailEnd/>
          </a:ln>
          <a:effectLst/>
        </p:spPr>
        <p:txBody>
          <a:bodyPr wrap="none" anchor="ctr"/>
          <a:lstStyle/>
          <a:p>
            <a:pPr algn="ctr">
              <a:defRPr/>
            </a:pPr>
            <a:endParaRPr kumimoji="1" lang="en-US">
              <a:solidFill>
                <a:srgbClr val="000000"/>
              </a:solidFill>
            </a:endParaRPr>
          </a:p>
        </p:txBody>
      </p:sp>
      <p:sp>
        <p:nvSpPr>
          <p:cNvPr id="259076" name="Rectangle 6"/>
          <p:cNvSpPr>
            <a:spLocks noGrp="1" noChangeArrowheads="1"/>
          </p:cNvSpPr>
          <p:nvPr>
            <p:ph type="body" idx="1"/>
          </p:nvPr>
        </p:nvSpPr>
        <p:spPr bwMode="auto">
          <a:xfrm>
            <a:off x="1028700" y="1066800"/>
            <a:ext cx="9001125"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endParaRPr lang="en-US" smtClean="0"/>
          </a:p>
        </p:txBody>
      </p:sp>
      <p:sp>
        <p:nvSpPr>
          <p:cNvPr id="402439" name="Rectangle 7"/>
          <p:cNvSpPr>
            <a:spLocks noGrp="1" noChangeArrowheads="1"/>
          </p:cNvSpPr>
          <p:nvPr>
            <p:ph type="dt" sz="half" idx="2"/>
          </p:nvPr>
        </p:nvSpPr>
        <p:spPr bwMode="auto">
          <a:xfrm>
            <a:off x="7886700" y="6553200"/>
            <a:ext cx="2143125"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solidFill>
                  <a:srgbClr val="000000"/>
                </a:solidFill>
                <a:latin typeface="+mn-lt"/>
              </a:defRPr>
            </a:lvl1pPr>
          </a:lstStyle>
          <a:p>
            <a:pPr>
              <a:defRPr/>
            </a:pPr>
            <a:endParaRPr lang="en-US"/>
          </a:p>
        </p:txBody>
      </p:sp>
      <p:sp>
        <p:nvSpPr>
          <p:cNvPr id="402440" name="Rectangle 8"/>
          <p:cNvSpPr>
            <a:spLocks noGrp="1" noChangeArrowheads="1"/>
          </p:cNvSpPr>
          <p:nvPr>
            <p:ph type="ftr" sz="quarter" idx="3"/>
          </p:nvPr>
        </p:nvSpPr>
        <p:spPr bwMode="auto">
          <a:xfrm>
            <a:off x="3303984" y="6529388"/>
            <a:ext cx="325755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solidFill>
                  <a:srgbClr val="000000"/>
                </a:solidFill>
                <a:latin typeface="+mn-lt"/>
              </a:defRPr>
            </a:lvl1pPr>
          </a:lstStyle>
          <a:p>
            <a:pPr>
              <a:defRPr/>
            </a:pPr>
            <a:endParaRPr lang="en-US"/>
          </a:p>
        </p:txBody>
      </p:sp>
      <p:sp>
        <p:nvSpPr>
          <p:cNvPr id="402441" name="Rectangle 9"/>
          <p:cNvSpPr>
            <a:spLocks noGrp="1" noChangeArrowheads="1"/>
          </p:cNvSpPr>
          <p:nvPr>
            <p:ph type="sldNum" sz="quarter" idx="4"/>
          </p:nvPr>
        </p:nvSpPr>
        <p:spPr bwMode="auto">
          <a:xfrm>
            <a:off x="94656" y="6343650"/>
            <a:ext cx="660797"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rgbClr val="FFFFFF"/>
                </a:solidFill>
                <a:latin typeface="+mn-lt"/>
              </a:defRPr>
            </a:lvl1pPr>
          </a:lstStyle>
          <a:p>
            <a:pPr>
              <a:defRPr/>
            </a:pPr>
            <a:fld id="{E7EB3B60-B2C5-40CA-A09D-7AE1D351551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defRPr>
      </a:lvl2pPr>
      <a:lvl3pPr algn="l" rtl="0" eaLnBrk="0" fontAlgn="base" hangingPunct="0">
        <a:lnSpc>
          <a:spcPct val="90000"/>
        </a:lnSpc>
        <a:spcBef>
          <a:spcPct val="0"/>
        </a:spcBef>
        <a:spcAft>
          <a:spcPct val="0"/>
        </a:spcAft>
        <a:defRPr sz="3600" b="1">
          <a:solidFill>
            <a:schemeClr val="tx2"/>
          </a:solidFill>
          <a:latin typeface="Arial" charset="0"/>
        </a:defRPr>
      </a:lvl3pPr>
      <a:lvl4pPr algn="l" rtl="0" eaLnBrk="0" fontAlgn="base" hangingPunct="0">
        <a:lnSpc>
          <a:spcPct val="90000"/>
        </a:lnSpc>
        <a:spcBef>
          <a:spcPct val="0"/>
        </a:spcBef>
        <a:spcAft>
          <a:spcPct val="0"/>
        </a:spcAft>
        <a:defRPr sz="3600" b="1">
          <a:solidFill>
            <a:schemeClr val="tx2"/>
          </a:solidFill>
          <a:latin typeface="Arial" charset="0"/>
        </a:defRPr>
      </a:lvl4pPr>
      <a:lvl5pPr algn="l" rtl="0" eaLnBrk="0" fontAlgn="base" hangingPunct="0">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3200">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80000"/>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878595"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78596"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7"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8"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bg2"/>
                </a:solidFill>
                <a:latin typeface="Arial" charset="0"/>
              </a:defRPr>
            </a:lvl1pPr>
          </a:lstStyle>
          <a:p>
            <a:fld id="{44BDD73F-2E74-425C-8E38-78FBBDB354E5}" type="slidenum">
              <a:rPr lang="en-US">
                <a:solidFill>
                  <a:srgbClr val="5E574E"/>
                </a:solidFill>
              </a:rPr>
              <a:pPr/>
              <a:t>‹#›</a:t>
            </a:fld>
            <a:endParaRPr lang="en-US">
              <a:solidFill>
                <a:srgbClr val="5E574E"/>
              </a:solidFill>
            </a:endParaRPr>
          </a:p>
        </p:txBody>
      </p:sp>
      <p:pic>
        <p:nvPicPr>
          <p:cNvPr id="87859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52"/>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Lst>
  <p:transition/>
  <p:txStyles>
    <p:titleStyle>
      <a:lvl1pPr algn="l" rtl="0" fontAlgn="base">
        <a:spcBef>
          <a:spcPct val="0"/>
        </a:spcBef>
        <a:spcAft>
          <a:spcPct val="0"/>
        </a:spcAft>
        <a:defRPr kumimoji="1" sz="40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Arial Black" pitchFamily="34" charset="0"/>
        </a:defRPr>
      </a:lvl2pPr>
      <a:lvl3pPr algn="l" rtl="0" fontAlgn="base">
        <a:spcBef>
          <a:spcPct val="0"/>
        </a:spcBef>
        <a:spcAft>
          <a:spcPct val="0"/>
        </a:spcAft>
        <a:defRPr kumimoji="1" sz="4000">
          <a:solidFill>
            <a:schemeClr val="tx2"/>
          </a:solidFill>
          <a:latin typeface="Arial Black" pitchFamily="34" charset="0"/>
        </a:defRPr>
      </a:lvl3pPr>
      <a:lvl4pPr algn="l" rtl="0" fontAlgn="base">
        <a:spcBef>
          <a:spcPct val="0"/>
        </a:spcBef>
        <a:spcAft>
          <a:spcPct val="0"/>
        </a:spcAft>
        <a:defRPr kumimoji="1" sz="4000">
          <a:solidFill>
            <a:schemeClr val="tx2"/>
          </a:solidFill>
          <a:latin typeface="Arial Black" pitchFamily="34" charset="0"/>
        </a:defRPr>
      </a:lvl4pPr>
      <a:lvl5pPr algn="l" rtl="0" fontAlgn="base">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fontAlgn="base">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fontAlgn="base">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fontAlgn="base">
        <a:spcBef>
          <a:spcPct val="20000"/>
        </a:spcBef>
        <a:spcAft>
          <a:spcPct val="0"/>
        </a:spcAft>
        <a:buClr>
          <a:schemeClr val="accent2"/>
        </a:buClr>
        <a:buChar char="•"/>
        <a:defRPr kumimoji="1" sz="2000">
          <a:solidFill>
            <a:schemeClr val="tx1"/>
          </a:solidFill>
          <a:latin typeface="+mn-lt"/>
        </a:defRPr>
      </a:lvl4pPr>
      <a:lvl5pPr marL="2057400" indent="-228600" algn="l" rtl="0" fontAlgn="base">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878595"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78596"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7"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8"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bg2"/>
                </a:solidFill>
                <a:latin typeface="Arial" charset="0"/>
              </a:defRPr>
            </a:lvl1pPr>
          </a:lstStyle>
          <a:p>
            <a:fld id="{44BDD73F-2E74-425C-8E38-78FBBDB354E5}" type="slidenum">
              <a:rPr lang="en-US">
                <a:solidFill>
                  <a:srgbClr val="5E574E"/>
                </a:solidFill>
              </a:rPr>
              <a:pPr/>
              <a:t>‹#›</a:t>
            </a:fld>
            <a:endParaRPr lang="en-US">
              <a:solidFill>
                <a:srgbClr val="5E574E"/>
              </a:solidFill>
            </a:endParaRPr>
          </a:p>
        </p:txBody>
      </p:sp>
      <p:pic>
        <p:nvPicPr>
          <p:cNvPr id="87859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52"/>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Lst>
  <p:transition/>
  <p:txStyles>
    <p:titleStyle>
      <a:lvl1pPr algn="l" rtl="0" fontAlgn="base">
        <a:spcBef>
          <a:spcPct val="0"/>
        </a:spcBef>
        <a:spcAft>
          <a:spcPct val="0"/>
        </a:spcAft>
        <a:defRPr kumimoji="1" sz="40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Arial Black" pitchFamily="34" charset="0"/>
        </a:defRPr>
      </a:lvl2pPr>
      <a:lvl3pPr algn="l" rtl="0" fontAlgn="base">
        <a:spcBef>
          <a:spcPct val="0"/>
        </a:spcBef>
        <a:spcAft>
          <a:spcPct val="0"/>
        </a:spcAft>
        <a:defRPr kumimoji="1" sz="4000">
          <a:solidFill>
            <a:schemeClr val="tx2"/>
          </a:solidFill>
          <a:latin typeface="Arial Black" pitchFamily="34" charset="0"/>
        </a:defRPr>
      </a:lvl3pPr>
      <a:lvl4pPr algn="l" rtl="0" fontAlgn="base">
        <a:spcBef>
          <a:spcPct val="0"/>
        </a:spcBef>
        <a:spcAft>
          <a:spcPct val="0"/>
        </a:spcAft>
        <a:defRPr kumimoji="1" sz="4000">
          <a:solidFill>
            <a:schemeClr val="tx2"/>
          </a:solidFill>
          <a:latin typeface="Arial Black" pitchFamily="34" charset="0"/>
        </a:defRPr>
      </a:lvl4pPr>
      <a:lvl5pPr algn="l" rtl="0" fontAlgn="base">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fontAlgn="base">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fontAlgn="base">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fontAlgn="base">
        <a:spcBef>
          <a:spcPct val="20000"/>
        </a:spcBef>
        <a:spcAft>
          <a:spcPct val="0"/>
        </a:spcAft>
        <a:buClr>
          <a:schemeClr val="accent2"/>
        </a:buClr>
        <a:buChar char="•"/>
        <a:defRPr kumimoji="1" sz="2000">
          <a:solidFill>
            <a:schemeClr val="tx1"/>
          </a:solidFill>
          <a:latin typeface="+mn-lt"/>
        </a:defRPr>
      </a:lvl4pPr>
      <a:lvl5pPr marL="2057400" indent="-228600" algn="l" rtl="0" fontAlgn="base">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878595"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78596"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7"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8"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bg2"/>
                </a:solidFill>
                <a:latin typeface="Arial" charset="0"/>
              </a:defRPr>
            </a:lvl1pPr>
          </a:lstStyle>
          <a:p>
            <a:fld id="{44BDD73F-2E74-425C-8E38-78FBBDB354E5}" type="slidenum">
              <a:rPr lang="en-US">
                <a:solidFill>
                  <a:srgbClr val="5E574E"/>
                </a:solidFill>
              </a:rPr>
              <a:pPr/>
              <a:t>‹#›</a:t>
            </a:fld>
            <a:endParaRPr lang="en-US">
              <a:solidFill>
                <a:srgbClr val="5E574E"/>
              </a:solidFill>
            </a:endParaRPr>
          </a:p>
        </p:txBody>
      </p:sp>
      <p:pic>
        <p:nvPicPr>
          <p:cNvPr id="87859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52"/>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Lst>
  <p:transition/>
  <p:txStyles>
    <p:titleStyle>
      <a:lvl1pPr algn="l" rtl="0" fontAlgn="base">
        <a:spcBef>
          <a:spcPct val="0"/>
        </a:spcBef>
        <a:spcAft>
          <a:spcPct val="0"/>
        </a:spcAft>
        <a:defRPr kumimoji="1" sz="40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Arial Black" pitchFamily="34" charset="0"/>
        </a:defRPr>
      </a:lvl2pPr>
      <a:lvl3pPr algn="l" rtl="0" fontAlgn="base">
        <a:spcBef>
          <a:spcPct val="0"/>
        </a:spcBef>
        <a:spcAft>
          <a:spcPct val="0"/>
        </a:spcAft>
        <a:defRPr kumimoji="1" sz="4000">
          <a:solidFill>
            <a:schemeClr val="tx2"/>
          </a:solidFill>
          <a:latin typeface="Arial Black" pitchFamily="34" charset="0"/>
        </a:defRPr>
      </a:lvl3pPr>
      <a:lvl4pPr algn="l" rtl="0" fontAlgn="base">
        <a:spcBef>
          <a:spcPct val="0"/>
        </a:spcBef>
        <a:spcAft>
          <a:spcPct val="0"/>
        </a:spcAft>
        <a:defRPr kumimoji="1" sz="4000">
          <a:solidFill>
            <a:schemeClr val="tx2"/>
          </a:solidFill>
          <a:latin typeface="Arial Black" pitchFamily="34" charset="0"/>
        </a:defRPr>
      </a:lvl4pPr>
      <a:lvl5pPr algn="l" rtl="0" fontAlgn="base">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fontAlgn="base">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fontAlgn="base">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fontAlgn="base">
        <a:spcBef>
          <a:spcPct val="20000"/>
        </a:spcBef>
        <a:spcAft>
          <a:spcPct val="0"/>
        </a:spcAft>
        <a:buClr>
          <a:schemeClr val="accent2"/>
        </a:buClr>
        <a:buChar char="•"/>
        <a:defRPr kumimoji="1" sz="2000">
          <a:solidFill>
            <a:schemeClr val="tx1"/>
          </a:solidFill>
          <a:latin typeface="+mn-lt"/>
        </a:defRPr>
      </a:lvl4pPr>
      <a:lvl5pPr marL="2057400" indent="-228600" algn="l" rtl="0" fontAlgn="base">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878595"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78596"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7"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8"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bg2"/>
                </a:solidFill>
                <a:latin typeface="Arial" charset="0"/>
              </a:defRPr>
            </a:lvl1pPr>
          </a:lstStyle>
          <a:p>
            <a:fld id="{44BDD73F-2E74-425C-8E38-78FBBDB354E5}" type="slidenum">
              <a:rPr lang="en-US">
                <a:solidFill>
                  <a:srgbClr val="5E574E"/>
                </a:solidFill>
              </a:rPr>
              <a:pPr/>
              <a:t>‹#›</a:t>
            </a:fld>
            <a:endParaRPr lang="en-US">
              <a:solidFill>
                <a:srgbClr val="5E574E"/>
              </a:solidFill>
            </a:endParaRPr>
          </a:p>
        </p:txBody>
      </p:sp>
      <p:pic>
        <p:nvPicPr>
          <p:cNvPr id="87859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52"/>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Lst>
  <p:transition/>
  <p:txStyles>
    <p:titleStyle>
      <a:lvl1pPr algn="l" rtl="0" fontAlgn="base">
        <a:spcBef>
          <a:spcPct val="0"/>
        </a:spcBef>
        <a:spcAft>
          <a:spcPct val="0"/>
        </a:spcAft>
        <a:defRPr kumimoji="1" sz="40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Arial Black" pitchFamily="34" charset="0"/>
        </a:defRPr>
      </a:lvl2pPr>
      <a:lvl3pPr algn="l" rtl="0" fontAlgn="base">
        <a:spcBef>
          <a:spcPct val="0"/>
        </a:spcBef>
        <a:spcAft>
          <a:spcPct val="0"/>
        </a:spcAft>
        <a:defRPr kumimoji="1" sz="4000">
          <a:solidFill>
            <a:schemeClr val="tx2"/>
          </a:solidFill>
          <a:latin typeface="Arial Black" pitchFamily="34" charset="0"/>
        </a:defRPr>
      </a:lvl3pPr>
      <a:lvl4pPr algn="l" rtl="0" fontAlgn="base">
        <a:spcBef>
          <a:spcPct val="0"/>
        </a:spcBef>
        <a:spcAft>
          <a:spcPct val="0"/>
        </a:spcAft>
        <a:defRPr kumimoji="1" sz="4000">
          <a:solidFill>
            <a:schemeClr val="tx2"/>
          </a:solidFill>
          <a:latin typeface="Arial Black" pitchFamily="34" charset="0"/>
        </a:defRPr>
      </a:lvl4pPr>
      <a:lvl5pPr algn="l" rtl="0" fontAlgn="base">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fontAlgn="base">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fontAlgn="base">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fontAlgn="base">
        <a:spcBef>
          <a:spcPct val="20000"/>
        </a:spcBef>
        <a:spcAft>
          <a:spcPct val="0"/>
        </a:spcAft>
        <a:buClr>
          <a:schemeClr val="accent2"/>
        </a:buClr>
        <a:buChar char="•"/>
        <a:defRPr kumimoji="1" sz="2000">
          <a:solidFill>
            <a:schemeClr val="tx1"/>
          </a:solidFill>
          <a:latin typeface="+mn-lt"/>
        </a:defRPr>
      </a:lvl4pPr>
      <a:lvl5pPr marL="2057400" indent="-228600" algn="l" rtl="0" fontAlgn="base">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878595"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78596"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bg2"/>
                </a:solidFill>
                <a:latin typeface="Arial" charset="0"/>
              </a:defRPr>
            </a:lvl1pPr>
          </a:lstStyle>
          <a:p>
            <a:endParaRPr lang="en-US"/>
          </a:p>
        </p:txBody>
      </p:sp>
      <p:sp>
        <p:nvSpPr>
          <p:cNvPr id="878597"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bg2"/>
                </a:solidFill>
                <a:latin typeface="Arial" charset="0"/>
              </a:defRPr>
            </a:lvl1pPr>
          </a:lstStyle>
          <a:p>
            <a:endParaRPr lang="en-US"/>
          </a:p>
        </p:txBody>
      </p:sp>
      <p:sp>
        <p:nvSpPr>
          <p:cNvPr id="878598"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bg2"/>
                </a:solidFill>
                <a:latin typeface="Arial" charset="0"/>
              </a:defRPr>
            </a:lvl1pPr>
          </a:lstStyle>
          <a:p>
            <a:fld id="{44BDD73F-2E74-425C-8E38-78FBBDB354E5}" type="slidenum">
              <a:rPr lang="en-US"/>
              <a:pPr/>
              <a:t>‹#›</a:t>
            </a:fld>
            <a:endParaRPr lang="en-US"/>
          </a:p>
        </p:txBody>
      </p:sp>
      <p:pic>
        <p:nvPicPr>
          <p:cNvPr id="87859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52"/>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0"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ransition/>
  <p:txStyles>
    <p:titleStyle>
      <a:lvl1pPr algn="l" rtl="0" fontAlgn="base">
        <a:spcBef>
          <a:spcPct val="0"/>
        </a:spcBef>
        <a:spcAft>
          <a:spcPct val="0"/>
        </a:spcAft>
        <a:defRPr kumimoji="1" sz="40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Arial Black" pitchFamily="34" charset="0"/>
        </a:defRPr>
      </a:lvl2pPr>
      <a:lvl3pPr algn="l" rtl="0" fontAlgn="base">
        <a:spcBef>
          <a:spcPct val="0"/>
        </a:spcBef>
        <a:spcAft>
          <a:spcPct val="0"/>
        </a:spcAft>
        <a:defRPr kumimoji="1" sz="4000">
          <a:solidFill>
            <a:schemeClr val="tx2"/>
          </a:solidFill>
          <a:latin typeface="Arial Black" pitchFamily="34" charset="0"/>
        </a:defRPr>
      </a:lvl3pPr>
      <a:lvl4pPr algn="l" rtl="0" fontAlgn="base">
        <a:spcBef>
          <a:spcPct val="0"/>
        </a:spcBef>
        <a:spcAft>
          <a:spcPct val="0"/>
        </a:spcAft>
        <a:defRPr kumimoji="1" sz="4000">
          <a:solidFill>
            <a:schemeClr val="tx2"/>
          </a:solidFill>
          <a:latin typeface="Arial Black" pitchFamily="34" charset="0"/>
        </a:defRPr>
      </a:lvl4pPr>
      <a:lvl5pPr algn="l" rtl="0" fontAlgn="base">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fontAlgn="base">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fontAlgn="base">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fontAlgn="base">
        <a:spcBef>
          <a:spcPct val="20000"/>
        </a:spcBef>
        <a:spcAft>
          <a:spcPct val="0"/>
        </a:spcAft>
        <a:buClr>
          <a:schemeClr val="accent2"/>
        </a:buClr>
        <a:buChar char="•"/>
        <a:defRPr kumimoji="1" sz="2000">
          <a:solidFill>
            <a:schemeClr val="tx1"/>
          </a:solidFill>
          <a:latin typeface="+mn-lt"/>
        </a:defRPr>
      </a:lvl4pPr>
      <a:lvl5pPr marL="2057400" indent="-228600" algn="l" rtl="0" fontAlgn="base">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878595"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78596"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7"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8"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bg2"/>
                </a:solidFill>
                <a:latin typeface="Arial" charset="0"/>
              </a:defRPr>
            </a:lvl1pPr>
          </a:lstStyle>
          <a:p>
            <a:fld id="{44BDD73F-2E74-425C-8E38-78FBBDB354E5}" type="slidenum">
              <a:rPr lang="en-US">
                <a:solidFill>
                  <a:srgbClr val="5E574E"/>
                </a:solidFill>
              </a:rPr>
              <a:pPr/>
              <a:t>‹#›</a:t>
            </a:fld>
            <a:endParaRPr lang="en-US">
              <a:solidFill>
                <a:srgbClr val="5E574E"/>
              </a:solidFill>
            </a:endParaRPr>
          </a:p>
        </p:txBody>
      </p:sp>
      <p:pic>
        <p:nvPicPr>
          <p:cNvPr id="87859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52"/>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31"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Lst>
  <p:transition/>
  <p:txStyles>
    <p:titleStyle>
      <a:lvl1pPr algn="l" rtl="0" fontAlgn="base">
        <a:spcBef>
          <a:spcPct val="0"/>
        </a:spcBef>
        <a:spcAft>
          <a:spcPct val="0"/>
        </a:spcAft>
        <a:defRPr kumimoji="1" sz="40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Arial Black" pitchFamily="34" charset="0"/>
        </a:defRPr>
      </a:lvl2pPr>
      <a:lvl3pPr algn="l" rtl="0" fontAlgn="base">
        <a:spcBef>
          <a:spcPct val="0"/>
        </a:spcBef>
        <a:spcAft>
          <a:spcPct val="0"/>
        </a:spcAft>
        <a:defRPr kumimoji="1" sz="4000">
          <a:solidFill>
            <a:schemeClr val="tx2"/>
          </a:solidFill>
          <a:latin typeface="Arial Black" pitchFamily="34" charset="0"/>
        </a:defRPr>
      </a:lvl3pPr>
      <a:lvl4pPr algn="l" rtl="0" fontAlgn="base">
        <a:spcBef>
          <a:spcPct val="0"/>
        </a:spcBef>
        <a:spcAft>
          <a:spcPct val="0"/>
        </a:spcAft>
        <a:defRPr kumimoji="1" sz="4000">
          <a:solidFill>
            <a:schemeClr val="tx2"/>
          </a:solidFill>
          <a:latin typeface="Arial Black" pitchFamily="34" charset="0"/>
        </a:defRPr>
      </a:lvl4pPr>
      <a:lvl5pPr algn="l" rtl="0" fontAlgn="base">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fontAlgn="base">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fontAlgn="base">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fontAlgn="base">
        <a:spcBef>
          <a:spcPct val="20000"/>
        </a:spcBef>
        <a:spcAft>
          <a:spcPct val="0"/>
        </a:spcAft>
        <a:buClr>
          <a:schemeClr val="accent2"/>
        </a:buClr>
        <a:buChar char="•"/>
        <a:defRPr kumimoji="1" sz="2000">
          <a:solidFill>
            <a:schemeClr val="tx1"/>
          </a:solidFill>
          <a:latin typeface="+mn-lt"/>
        </a:defRPr>
      </a:lvl4pPr>
      <a:lvl5pPr marL="2057400" indent="-228600" algn="l" rtl="0" fontAlgn="base">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600450" cy="6858000"/>
            <a:chOff x="0" y="0"/>
            <a:chExt cx="2016" cy="4320"/>
          </a:xfrm>
        </p:grpSpPr>
        <p:sp>
          <p:nvSpPr>
            <p:cNvPr id="402435" name="Rectangle 3"/>
            <p:cNvSpPr>
              <a:spLocks noChangeArrowheads="1"/>
            </p:cNvSpPr>
            <p:nvPr/>
          </p:nvSpPr>
          <p:spPr bwMode="auto">
            <a:xfrm>
              <a:off x="0" y="0"/>
              <a:ext cx="480" cy="4320"/>
            </a:xfrm>
            <a:prstGeom prst="rect">
              <a:avLst/>
            </a:prstGeom>
            <a:solidFill>
              <a:schemeClr val="accent1"/>
            </a:solidFill>
            <a:ln w="9525">
              <a:noFill/>
              <a:miter lim="800000"/>
              <a:headEnd/>
              <a:tailEnd/>
            </a:ln>
            <a:effectLst/>
          </p:spPr>
          <p:txBody>
            <a:bodyPr wrap="none" anchor="ctr"/>
            <a:lstStyle/>
            <a:p>
              <a:endParaRPr lang="en-US">
                <a:solidFill>
                  <a:srgbClr val="000000"/>
                </a:solidFill>
              </a:endParaRPr>
            </a:p>
          </p:txBody>
        </p:sp>
        <p:sp>
          <p:nvSpPr>
            <p:cNvPr id="402436" name="Rectangle 4"/>
            <p:cNvSpPr>
              <a:spLocks noChangeArrowheads="1"/>
            </p:cNvSpPr>
            <p:nvPr/>
          </p:nvSpPr>
          <p:spPr bwMode="auto">
            <a:xfrm>
              <a:off x="432" y="0"/>
              <a:ext cx="1584" cy="672"/>
            </a:xfrm>
            <a:prstGeom prst="rect">
              <a:avLst/>
            </a:prstGeom>
            <a:solidFill>
              <a:schemeClr val="accent1"/>
            </a:solidFill>
            <a:ln w="9525">
              <a:noFill/>
              <a:miter lim="800000"/>
              <a:headEnd/>
              <a:tailEnd/>
            </a:ln>
            <a:effectLst/>
          </p:spPr>
          <p:txBody>
            <a:bodyPr wrap="none" anchor="ctr"/>
            <a:lstStyle/>
            <a:p>
              <a:endParaRPr lang="en-US">
                <a:solidFill>
                  <a:srgbClr val="000000"/>
                </a:solidFill>
              </a:endParaRPr>
            </a:p>
          </p:txBody>
        </p:sp>
      </p:grpSp>
      <p:sp>
        <p:nvSpPr>
          <p:cNvPr id="402437" name="AutoShape 5"/>
          <p:cNvSpPr>
            <a:spLocks noChangeArrowheads="1"/>
          </p:cNvSpPr>
          <p:nvPr/>
        </p:nvSpPr>
        <p:spPr bwMode="auto">
          <a:xfrm>
            <a:off x="857250" y="762000"/>
            <a:ext cx="5743575" cy="609600"/>
          </a:xfrm>
          <a:prstGeom prst="roundRect">
            <a:avLst>
              <a:gd name="adj" fmla="val 50000"/>
            </a:avLst>
          </a:prstGeom>
          <a:solidFill>
            <a:schemeClr val="bg1"/>
          </a:solidFill>
          <a:ln w="9525">
            <a:noFill/>
            <a:round/>
            <a:headEnd/>
            <a:tailEnd/>
          </a:ln>
          <a:effectLst/>
        </p:spPr>
        <p:txBody>
          <a:bodyPr wrap="none" anchor="ctr"/>
          <a:lstStyle/>
          <a:p>
            <a:pPr algn="ctr"/>
            <a:endParaRPr kumimoji="1" lang="en-US">
              <a:solidFill>
                <a:srgbClr val="000000"/>
              </a:solidFill>
            </a:endParaRPr>
          </a:p>
        </p:txBody>
      </p:sp>
      <p:sp>
        <p:nvSpPr>
          <p:cNvPr id="402438" name="Rectangle 6"/>
          <p:cNvSpPr>
            <a:spLocks noGrp="1" noChangeArrowheads="1"/>
          </p:cNvSpPr>
          <p:nvPr>
            <p:ph type="body" idx="1"/>
          </p:nvPr>
        </p:nvSpPr>
        <p:spPr bwMode="auto">
          <a:xfrm>
            <a:off x="1028700" y="1066800"/>
            <a:ext cx="9001125"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endParaRPr lang="en-US" smtClean="0"/>
          </a:p>
        </p:txBody>
      </p:sp>
      <p:sp>
        <p:nvSpPr>
          <p:cNvPr id="402439" name="Rectangle 7"/>
          <p:cNvSpPr>
            <a:spLocks noGrp="1" noChangeArrowheads="1"/>
          </p:cNvSpPr>
          <p:nvPr>
            <p:ph type="dt" sz="half" idx="2"/>
          </p:nvPr>
        </p:nvSpPr>
        <p:spPr bwMode="auto">
          <a:xfrm>
            <a:off x="7886700" y="6553200"/>
            <a:ext cx="2143125"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defRPr>
            </a:lvl1pPr>
          </a:lstStyle>
          <a:p>
            <a:endParaRPr lang="en-US">
              <a:solidFill>
                <a:srgbClr val="000000"/>
              </a:solidFill>
            </a:endParaRPr>
          </a:p>
        </p:txBody>
      </p:sp>
      <p:sp>
        <p:nvSpPr>
          <p:cNvPr id="402440" name="Rectangle 8"/>
          <p:cNvSpPr>
            <a:spLocks noGrp="1" noChangeArrowheads="1"/>
          </p:cNvSpPr>
          <p:nvPr>
            <p:ph type="ftr" sz="quarter" idx="3"/>
          </p:nvPr>
        </p:nvSpPr>
        <p:spPr bwMode="auto">
          <a:xfrm>
            <a:off x="3303588" y="6529388"/>
            <a:ext cx="325755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defRPr>
            </a:lvl1pPr>
          </a:lstStyle>
          <a:p>
            <a:endParaRPr lang="en-US">
              <a:solidFill>
                <a:srgbClr val="000000"/>
              </a:solidFill>
            </a:endParaRPr>
          </a:p>
        </p:txBody>
      </p:sp>
      <p:sp>
        <p:nvSpPr>
          <p:cNvPr id="402441" name="Rectangle 9"/>
          <p:cNvSpPr>
            <a:spLocks noGrp="1" noChangeArrowheads="1"/>
          </p:cNvSpPr>
          <p:nvPr>
            <p:ph type="sldNum" sz="quarter" idx="4"/>
          </p:nvPr>
        </p:nvSpPr>
        <p:spPr bwMode="auto">
          <a:xfrm>
            <a:off x="95250" y="6343650"/>
            <a:ext cx="660400"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mn-lt"/>
              </a:defRPr>
            </a:lvl1pPr>
          </a:lstStyle>
          <a:p>
            <a:fld id="{290465EB-DD86-4C44-B08A-4AD60A381C08}" type="slidenum">
              <a:rPr lang="en-US">
                <a:solidFill>
                  <a:srgbClr val="FFFFFF"/>
                </a:solidFill>
              </a:rPr>
              <a:pPr/>
              <a:t>‹#›</a:t>
            </a:fld>
            <a:endParaRPr 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Lst>
  <p:txStyles>
    <p:titleStyle>
      <a:lvl1pPr algn="l" rtl="0" fontAlgn="base">
        <a:lnSpc>
          <a:spcPct val="90000"/>
        </a:lnSpc>
        <a:spcBef>
          <a:spcPct val="0"/>
        </a:spcBef>
        <a:spcAft>
          <a:spcPct val="0"/>
        </a:spcAft>
        <a:defRPr sz="3600" b="1">
          <a:solidFill>
            <a:schemeClr val="tx2"/>
          </a:solidFill>
          <a:latin typeface="+mj-lt"/>
          <a:ea typeface="+mj-ea"/>
          <a:cs typeface="+mj-cs"/>
        </a:defRPr>
      </a:lvl1pPr>
      <a:lvl2pPr algn="l" rtl="0" fontAlgn="base">
        <a:lnSpc>
          <a:spcPct val="90000"/>
        </a:lnSpc>
        <a:spcBef>
          <a:spcPct val="0"/>
        </a:spcBef>
        <a:spcAft>
          <a:spcPct val="0"/>
        </a:spcAft>
        <a:defRPr sz="3600" b="1">
          <a:solidFill>
            <a:schemeClr val="tx2"/>
          </a:solidFill>
          <a:latin typeface="Arial" charset="0"/>
        </a:defRPr>
      </a:lvl2pPr>
      <a:lvl3pPr algn="l" rtl="0" fontAlgn="base">
        <a:lnSpc>
          <a:spcPct val="90000"/>
        </a:lnSpc>
        <a:spcBef>
          <a:spcPct val="0"/>
        </a:spcBef>
        <a:spcAft>
          <a:spcPct val="0"/>
        </a:spcAft>
        <a:defRPr sz="3600" b="1">
          <a:solidFill>
            <a:schemeClr val="tx2"/>
          </a:solidFill>
          <a:latin typeface="Arial" charset="0"/>
        </a:defRPr>
      </a:lvl3pPr>
      <a:lvl4pPr algn="l" rtl="0" fontAlgn="base">
        <a:lnSpc>
          <a:spcPct val="90000"/>
        </a:lnSpc>
        <a:spcBef>
          <a:spcPct val="0"/>
        </a:spcBef>
        <a:spcAft>
          <a:spcPct val="0"/>
        </a:spcAft>
        <a:defRPr sz="3600" b="1">
          <a:solidFill>
            <a:schemeClr val="tx2"/>
          </a:solidFill>
          <a:latin typeface="Arial" charset="0"/>
        </a:defRPr>
      </a:lvl4pPr>
      <a:lvl5pPr algn="l" rtl="0" fontAlgn="base">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fontAlgn="base">
        <a:spcBef>
          <a:spcPct val="20000"/>
        </a:spcBef>
        <a:spcAft>
          <a:spcPct val="0"/>
        </a:spcAft>
        <a:buClr>
          <a:schemeClr val="tx1"/>
        </a:buClr>
        <a:buSzPct val="75000"/>
        <a:buFont typeface="Wingdings" pitchFamily="2" charset="2"/>
        <a:buChar char="l"/>
        <a:defRPr sz="3200">
          <a:solidFill>
            <a:schemeClr val="tx1"/>
          </a:solidFill>
          <a:latin typeface="+mn-lt"/>
          <a:ea typeface="+mn-ea"/>
          <a:cs typeface="+mn-cs"/>
        </a:defRPr>
      </a:lvl1pPr>
      <a:lvl2pPr marL="742950" indent="-285750" algn="l" rtl="0" fontAlgn="base">
        <a:spcBef>
          <a:spcPct val="20000"/>
        </a:spcBef>
        <a:spcAft>
          <a:spcPct val="0"/>
        </a:spcAft>
        <a:buClr>
          <a:schemeClr val="tx1"/>
        </a:buClr>
        <a:buSzPct val="75000"/>
        <a:defRPr sz="3200">
          <a:solidFill>
            <a:schemeClr val="tx1"/>
          </a:solidFill>
          <a:latin typeface="+mn-lt"/>
        </a:defRPr>
      </a:lvl2pPr>
      <a:lvl3pPr marL="1143000" indent="-228600" algn="l" rtl="0" fontAlgn="base">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fontAlgn="base">
        <a:spcBef>
          <a:spcPct val="20000"/>
        </a:spcBef>
        <a:spcAft>
          <a:spcPct val="0"/>
        </a:spcAft>
        <a:buClr>
          <a:schemeClr val="tx1"/>
        </a:buClr>
        <a:buSzPct val="80000"/>
        <a:buChar char="–"/>
        <a:defRPr>
          <a:solidFill>
            <a:schemeClr val="tx1"/>
          </a:solidFill>
          <a:latin typeface="+mn-lt"/>
        </a:defRPr>
      </a:lvl4pPr>
      <a:lvl5pPr marL="20574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878595"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78596"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7"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8"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bg2"/>
                </a:solidFill>
                <a:latin typeface="Arial" charset="0"/>
              </a:defRPr>
            </a:lvl1pPr>
          </a:lstStyle>
          <a:p>
            <a:fld id="{44BDD73F-2E74-425C-8E38-78FBBDB354E5}" type="slidenum">
              <a:rPr lang="en-US">
                <a:solidFill>
                  <a:srgbClr val="5E574E"/>
                </a:solidFill>
              </a:rPr>
              <a:pPr/>
              <a:t>‹#›</a:t>
            </a:fld>
            <a:endParaRPr lang="en-US">
              <a:solidFill>
                <a:srgbClr val="5E574E"/>
              </a:solidFill>
            </a:endParaRPr>
          </a:p>
        </p:txBody>
      </p:sp>
      <p:pic>
        <p:nvPicPr>
          <p:cNvPr id="87859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52"/>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Lst>
  <p:transition/>
  <p:txStyles>
    <p:titleStyle>
      <a:lvl1pPr algn="l" rtl="0" fontAlgn="base">
        <a:spcBef>
          <a:spcPct val="0"/>
        </a:spcBef>
        <a:spcAft>
          <a:spcPct val="0"/>
        </a:spcAft>
        <a:defRPr kumimoji="1" sz="40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Arial Black" pitchFamily="34" charset="0"/>
        </a:defRPr>
      </a:lvl2pPr>
      <a:lvl3pPr algn="l" rtl="0" fontAlgn="base">
        <a:spcBef>
          <a:spcPct val="0"/>
        </a:spcBef>
        <a:spcAft>
          <a:spcPct val="0"/>
        </a:spcAft>
        <a:defRPr kumimoji="1" sz="4000">
          <a:solidFill>
            <a:schemeClr val="tx2"/>
          </a:solidFill>
          <a:latin typeface="Arial Black" pitchFamily="34" charset="0"/>
        </a:defRPr>
      </a:lvl3pPr>
      <a:lvl4pPr algn="l" rtl="0" fontAlgn="base">
        <a:spcBef>
          <a:spcPct val="0"/>
        </a:spcBef>
        <a:spcAft>
          <a:spcPct val="0"/>
        </a:spcAft>
        <a:defRPr kumimoji="1" sz="4000">
          <a:solidFill>
            <a:schemeClr val="tx2"/>
          </a:solidFill>
          <a:latin typeface="Arial Black" pitchFamily="34" charset="0"/>
        </a:defRPr>
      </a:lvl4pPr>
      <a:lvl5pPr algn="l" rtl="0" fontAlgn="base">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fontAlgn="base">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fontAlgn="base">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fontAlgn="base">
        <a:spcBef>
          <a:spcPct val="20000"/>
        </a:spcBef>
        <a:spcAft>
          <a:spcPct val="0"/>
        </a:spcAft>
        <a:buClr>
          <a:schemeClr val="accent2"/>
        </a:buClr>
        <a:buChar char="•"/>
        <a:defRPr kumimoji="1" sz="2000">
          <a:solidFill>
            <a:schemeClr val="tx1"/>
          </a:solidFill>
          <a:latin typeface="+mn-lt"/>
        </a:defRPr>
      </a:lvl4pPr>
      <a:lvl5pPr marL="2057400" indent="-228600" algn="l" rtl="0" fontAlgn="base">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878595"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78596"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7"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8"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bg2"/>
                </a:solidFill>
                <a:latin typeface="Arial" charset="0"/>
              </a:defRPr>
            </a:lvl1pPr>
          </a:lstStyle>
          <a:p>
            <a:fld id="{44BDD73F-2E74-425C-8E38-78FBBDB354E5}" type="slidenum">
              <a:rPr lang="en-US">
                <a:solidFill>
                  <a:srgbClr val="5E574E"/>
                </a:solidFill>
              </a:rPr>
              <a:pPr/>
              <a:t>‹#›</a:t>
            </a:fld>
            <a:endParaRPr lang="en-US">
              <a:solidFill>
                <a:srgbClr val="5E574E"/>
              </a:solidFill>
            </a:endParaRPr>
          </a:p>
        </p:txBody>
      </p:sp>
      <p:pic>
        <p:nvPicPr>
          <p:cNvPr id="87859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52"/>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 id="2147484172" r:id="rId5"/>
    <p:sldLayoutId id="2147484173" r:id="rId6"/>
    <p:sldLayoutId id="2147484174" r:id="rId7"/>
    <p:sldLayoutId id="2147484175" r:id="rId8"/>
    <p:sldLayoutId id="2147484176" r:id="rId9"/>
    <p:sldLayoutId id="2147484177" r:id="rId10"/>
    <p:sldLayoutId id="2147484178" r:id="rId11"/>
  </p:sldLayoutIdLst>
  <p:transition/>
  <p:txStyles>
    <p:titleStyle>
      <a:lvl1pPr algn="l" rtl="0" fontAlgn="base">
        <a:spcBef>
          <a:spcPct val="0"/>
        </a:spcBef>
        <a:spcAft>
          <a:spcPct val="0"/>
        </a:spcAft>
        <a:defRPr kumimoji="1" sz="40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Arial Black" pitchFamily="34" charset="0"/>
        </a:defRPr>
      </a:lvl2pPr>
      <a:lvl3pPr algn="l" rtl="0" fontAlgn="base">
        <a:spcBef>
          <a:spcPct val="0"/>
        </a:spcBef>
        <a:spcAft>
          <a:spcPct val="0"/>
        </a:spcAft>
        <a:defRPr kumimoji="1" sz="4000">
          <a:solidFill>
            <a:schemeClr val="tx2"/>
          </a:solidFill>
          <a:latin typeface="Arial Black" pitchFamily="34" charset="0"/>
        </a:defRPr>
      </a:lvl3pPr>
      <a:lvl4pPr algn="l" rtl="0" fontAlgn="base">
        <a:spcBef>
          <a:spcPct val="0"/>
        </a:spcBef>
        <a:spcAft>
          <a:spcPct val="0"/>
        </a:spcAft>
        <a:defRPr kumimoji="1" sz="4000">
          <a:solidFill>
            <a:schemeClr val="tx2"/>
          </a:solidFill>
          <a:latin typeface="Arial Black" pitchFamily="34" charset="0"/>
        </a:defRPr>
      </a:lvl4pPr>
      <a:lvl5pPr algn="l" rtl="0" fontAlgn="base">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fontAlgn="base">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fontAlgn="base">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fontAlgn="base">
        <a:spcBef>
          <a:spcPct val="20000"/>
        </a:spcBef>
        <a:spcAft>
          <a:spcPct val="0"/>
        </a:spcAft>
        <a:buClr>
          <a:schemeClr val="accent2"/>
        </a:buClr>
        <a:buChar char="•"/>
        <a:defRPr kumimoji="1" sz="2000">
          <a:solidFill>
            <a:schemeClr val="tx1"/>
          </a:solidFill>
          <a:latin typeface="+mn-lt"/>
        </a:defRPr>
      </a:lvl4pPr>
      <a:lvl5pPr marL="2057400" indent="-228600" algn="l" rtl="0" fontAlgn="base">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878595"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78596"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7"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8"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bg2"/>
                </a:solidFill>
                <a:latin typeface="Arial" charset="0"/>
              </a:defRPr>
            </a:lvl1pPr>
          </a:lstStyle>
          <a:p>
            <a:fld id="{44BDD73F-2E74-425C-8E38-78FBBDB354E5}" type="slidenum">
              <a:rPr lang="en-US">
                <a:solidFill>
                  <a:srgbClr val="5E574E"/>
                </a:solidFill>
              </a:rPr>
              <a:pPr/>
              <a:t>‹#›</a:t>
            </a:fld>
            <a:endParaRPr lang="en-US">
              <a:solidFill>
                <a:srgbClr val="5E574E"/>
              </a:solidFill>
            </a:endParaRPr>
          </a:p>
        </p:txBody>
      </p:sp>
      <p:pic>
        <p:nvPicPr>
          <p:cNvPr id="87859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52"/>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Lst>
  <p:transition/>
  <p:txStyles>
    <p:titleStyle>
      <a:lvl1pPr algn="l" rtl="0" fontAlgn="base">
        <a:spcBef>
          <a:spcPct val="0"/>
        </a:spcBef>
        <a:spcAft>
          <a:spcPct val="0"/>
        </a:spcAft>
        <a:defRPr kumimoji="1" sz="40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Arial Black" pitchFamily="34" charset="0"/>
        </a:defRPr>
      </a:lvl2pPr>
      <a:lvl3pPr algn="l" rtl="0" fontAlgn="base">
        <a:spcBef>
          <a:spcPct val="0"/>
        </a:spcBef>
        <a:spcAft>
          <a:spcPct val="0"/>
        </a:spcAft>
        <a:defRPr kumimoji="1" sz="4000">
          <a:solidFill>
            <a:schemeClr val="tx2"/>
          </a:solidFill>
          <a:latin typeface="Arial Black" pitchFamily="34" charset="0"/>
        </a:defRPr>
      </a:lvl3pPr>
      <a:lvl4pPr algn="l" rtl="0" fontAlgn="base">
        <a:spcBef>
          <a:spcPct val="0"/>
        </a:spcBef>
        <a:spcAft>
          <a:spcPct val="0"/>
        </a:spcAft>
        <a:defRPr kumimoji="1" sz="4000">
          <a:solidFill>
            <a:schemeClr val="tx2"/>
          </a:solidFill>
          <a:latin typeface="Arial Black" pitchFamily="34" charset="0"/>
        </a:defRPr>
      </a:lvl4pPr>
      <a:lvl5pPr algn="l" rtl="0" fontAlgn="base">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fontAlgn="base">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fontAlgn="base">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fontAlgn="base">
        <a:spcBef>
          <a:spcPct val="20000"/>
        </a:spcBef>
        <a:spcAft>
          <a:spcPct val="0"/>
        </a:spcAft>
        <a:buClr>
          <a:schemeClr val="accent2"/>
        </a:buClr>
        <a:buChar char="•"/>
        <a:defRPr kumimoji="1" sz="2000">
          <a:solidFill>
            <a:schemeClr val="tx1"/>
          </a:solidFill>
          <a:latin typeface="+mn-lt"/>
        </a:defRPr>
      </a:lvl4pPr>
      <a:lvl5pPr marL="2057400" indent="-228600" algn="l" rtl="0" fontAlgn="base">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878595"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78596"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7"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8"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bg2"/>
                </a:solidFill>
                <a:latin typeface="Arial" charset="0"/>
              </a:defRPr>
            </a:lvl1pPr>
          </a:lstStyle>
          <a:p>
            <a:fld id="{44BDD73F-2E74-425C-8E38-78FBBDB354E5}" type="slidenum">
              <a:rPr lang="en-US">
                <a:solidFill>
                  <a:srgbClr val="5E574E"/>
                </a:solidFill>
              </a:rPr>
              <a:pPr/>
              <a:t>‹#›</a:t>
            </a:fld>
            <a:endParaRPr lang="en-US">
              <a:solidFill>
                <a:srgbClr val="5E574E"/>
              </a:solidFill>
            </a:endParaRPr>
          </a:p>
        </p:txBody>
      </p:sp>
      <p:pic>
        <p:nvPicPr>
          <p:cNvPr id="87859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52"/>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92" r:id="rId1"/>
    <p:sldLayoutId id="2147484193" r:id="rId2"/>
    <p:sldLayoutId id="2147484194" r:id="rId3"/>
    <p:sldLayoutId id="2147484195" r:id="rId4"/>
    <p:sldLayoutId id="2147484196" r:id="rId5"/>
    <p:sldLayoutId id="2147484197" r:id="rId6"/>
    <p:sldLayoutId id="2147484198" r:id="rId7"/>
    <p:sldLayoutId id="2147484199" r:id="rId8"/>
    <p:sldLayoutId id="2147484200" r:id="rId9"/>
    <p:sldLayoutId id="2147484201" r:id="rId10"/>
    <p:sldLayoutId id="2147484202" r:id="rId11"/>
  </p:sldLayoutIdLst>
  <p:transition/>
  <p:txStyles>
    <p:titleStyle>
      <a:lvl1pPr algn="l" rtl="0" fontAlgn="base">
        <a:spcBef>
          <a:spcPct val="0"/>
        </a:spcBef>
        <a:spcAft>
          <a:spcPct val="0"/>
        </a:spcAft>
        <a:defRPr kumimoji="1" sz="40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Arial Black" pitchFamily="34" charset="0"/>
        </a:defRPr>
      </a:lvl2pPr>
      <a:lvl3pPr algn="l" rtl="0" fontAlgn="base">
        <a:spcBef>
          <a:spcPct val="0"/>
        </a:spcBef>
        <a:spcAft>
          <a:spcPct val="0"/>
        </a:spcAft>
        <a:defRPr kumimoji="1" sz="4000">
          <a:solidFill>
            <a:schemeClr val="tx2"/>
          </a:solidFill>
          <a:latin typeface="Arial Black" pitchFamily="34" charset="0"/>
        </a:defRPr>
      </a:lvl3pPr>
      <a:lvl4pPr algn="l" rtl="0" fontAlgn="base">
        <a:spcBef>
          <a:spcPct val="0"/>
        </a:spcBef>
        <a:spcAft>
          <a:spcPct val="0"/>
        </a:spcAft>
        <a:defRPr kumimoji="1" sz="4000">
          <a:solidFill>
            <a:schemeClr val="tx2"/>
          </a:solidFill>
          <a:latin typeface="Arial Black" pitchFamily="34" charset="0"/>
        </a:defRPr>
      </a:lvl4pPr>
      <a:lvl5pPr algn="l" rtl="0" fontAlgn="base">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fontAlgn="base">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fontAlgn="base">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fontAlgn="base">
        <a:spcBef>
          <a:spcPct val="20000"/>
        </a:spcBef>
        <a:spcAft>
          <a:spcPct val="0"/>
        </a:spcAft>
        <a:buClr>
          <a:schemeClr val="accent2"/>
        </a:buClr>
        <a:buChar char="•"/>
        <a:defRPr kumimoji="1" sz="2000">
          <a:solidFill>
            <a:schemeClr val="tx1"/>
          </a:solidFill>
          <a:latin typeface="+mn-lt"/>
        </a:defRPr>
      </a:lvl4pPr>
      <a:lvl5pPr marL="2057400" indent="-228600" algn="l" rtl="0" fontAlgn="base">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878595"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78596"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7"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8"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bg2"/>
                </a:solidFill>
                <a:latin typeface="Arial" charset="0"/>
              </a:defRPr>
            </a:lvl1pPr>
          </a:lstStyle>
          <a:p>
            <a:fld id="{44BDD73F-2E74-425C-8E38-78FBBDB354E5}" type="slidenum">
              <a:rPr lang="en-US">
                <a:solidFill>
                  <a:srgbClr val="5E574E"/>
                </a:solidFill>
              </a:rPr>
              <a:pPr/>
              <a:t>‹#›</a:t>
            </a:fld>
            <a:endParaRPr lang="en-US">
              <a:solidFill>
                <a:srgbClr val="5E574E"/>
              </a:solidFill>
            </a:endParaRPr>
          </a:p>
        </p:txBody>
      </p:sp>
      <p:pic>
        <p:nvPicPr>
          <p:cNvPr id="87859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52"/>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204" r:id="rId1"/>
    <p:sldLayoutId id="2147484205" r:id="rId2"/>
    <p:sldLayoutId id="2147484206" r:id="rId3"/>
    <p:sldLayoutId id="2147484207" r:id="rId4"/>
    <p:sldLayoutId id="2147484208" r:id="rId5"/>
    <p:sldLayoutId id="2147484209" r:id="rId6"/>
    <p:sldLayoutId id="2147484210" r:id="rId7"/>
    <p:sldLayoutId id="2147484211" r:id="rId8"/>
    <p:sldLayoutId id="2147484212" r:id="rId9"/>
    <p:sldLayoutId id="2147484213" r:id="rId10"/>
    <p:sldLayoutId id="2147484214" r:id="rId11"/>
  </p:sldLayoutIdLst>
  <p:transition/>
  <p:txStyles>
    <p:titleStyle>
      <a:lvl1pPr algn="l" rtl="0" fontAlgn="base">
        <a:spcBef>
          <a:spcPct val="0"/>
        </a:spcBef>
        <a:spcAft>
          <a:spcPct val="0"/>
        </a:spcAft>
        <a:defRPr kumimoji="1" sz="40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Arial Black" pitchFamily="34" charset="0"/>
        </a:defRPr>
      </a:lvl2pPr>
      <a:lvl3pPr algn="l" rtl="0" fontAlgn="base">
        <a:spcBef>
          <a:spcPct val="0"/>
        </a:spcBef>
        <a:spcAft>
          <a:spcPct val="0"/>
        </a:spcAft>
        <a:defRPr kumimoji="1" sz="4000">
          <a:solidFill>
            <a:schemeClr val="tx2"/>
          </a:solidFill>
          <a:latin typeface="Arial Black" pitchFamily="34" charset="0"/>
        </a:defRPr>
      </a:lvl3pPr>
      <a:lvl4pPr algn="l" rtl="0" fontAlgn="base">
        <a:spcBef>
          <a:spcPct val="0"/>
        </a:spcBef>
        <a:spcAft>
          <a:spcPct val="0"/>
        </a:spcAft>
        <a:defRPr kumimoji="1" sz="4000">
          <a:solidFill>
            <a:schemeClr val="tx2"/>
          </a:solidFill>
          <a:latin typeface="Arial Black" pitchFamily="34" charset="0"/>
        </a:defRPr>
      </a:lvl4pPr>
      <a:lvl5pPr algn="l" rtl="0" fontAlgn="base">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fontAlgn="base">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fontAlgn="base">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fontAlgn="base">
        <a:spcBef>
          <a:spcPct val="20000"/>
        </a:spcBef>
        <a:spcAft>
          <a:spcPct val="0"/>
        </a:spcAft>
        <a:buClr>
          <a:schemeClr val="accent2"/>
        </a:buClr>
        <a:buChar char="•"/>
        <a:defRPr kumimoji="1" sz="2000">
          <a:solidFill>
            <a:schemeClr val="tx1"/>
          </a:solidFill>
          <a:latin typeface="+mn-lt"/>
        </a:defRPr>
      </a:lvl4pPr>
      <a:lvl5pPr marL="2057400" indent="-228600" algn="l" rtl="0" fontAlgn="base">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878595"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78596"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7"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8"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bg2"/>
                </a:solidFill>
                <a:latin typeface="Arial" charset="0"/>
              </a:defRPr>
            </a:lvl1pPr>
          </a:lstStyle>
          <a:p>
            <a:fld id="{44BDD73F-2E74-425C-8E38-78FBBDB354E5}" type="slidenum">
              <a:rPr lang="en-US">
                <a:solidFill>
                  <a:srgbClr val="5E574E"/>
                </a:solidFill>
              </a:rPr>
              <a:pPr/>
              <a:t>‹#›</a:t>
            </a:fld>
            <a:endParaRPr lang="en-US">
              <a:solidFill>
                <a:srgbClr val="5E574E"/>
              </a:solidFill>
            </a:endParaRPr>
          </a:p>
        </p:txBody>
      </p:sp>
      <p:pic>
        <p:nvPicPr>
          <p:cNvPr id="87859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52"/>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 id="2147484226" r:id="rId11"/>
  </p:sldLayoutIdLst>
  <p:transition/>
  <p:txStyles>
    <p:titleStyle>
      <a:lvl1pPr algn="l" rtl="0" fontAlgn="base">
        <a:spcBef>
          <a:spcPct val="0"/>
        </a:spcBef>
        <a:spcAft>
          <a:spcPct val="0"/>
        </a:spcAft>
        <a:defRPr kumimoji="1" sz="40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Arial Black" pitchFamily="34" charset="0"/>
        </a:defRPr>
      </a:lvl2pPr>
      <a:lvl3pPr algn="l" rtl="0" fontAlgn="base">
        <a:spcBef>
          <a:spcPct val="0"/>
        </a:spcBef>
        <a:spcAft>
          <a:spcPct val="0"/>
        </a:spcAft>
        <a:defRPr kumimoji="1" sz="4000">
          <a:solidFill>
            <a:schemeClr val="tx2"/>
          </a:solidFill>
          <a:latin typeface="Arial Black" pitchFamily="34" charset="0"/>
        </a:defRPr>
      </a:lvl3pPr>
      <a:lvl4pPr algn="l" rtl="0" fontAlgn="base">
        <a:spcBef>
          <a:spcPct val="0"/>
        </a:spcBef>
        <a:spcAft>
          <a:spcPct val="0"/>
        </a:spcAft>
        <a:defRPr kumimoji="1" sz="4000">
          <a:solidFill>
            <a:schemeClr val="tx2"/>
          </a:solidFill>
          <a:latin typeface="Arial Black" pitchFamily="34" charset="0"/>
        </a:defRPr>
      </a:lvl4pPr>
      <a:lvl5pPr algn="l" rtl="0" fontAlgn="base">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fontAlgn="base">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fontAlgn="base">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fontAlgn="base">
        <a:spcBef>
          <a:spcPct val="20000"/>
        </a:spcBef>
        <a:spcAft>
          <a:spcPct val="0"/>
        </a:spcAft>
        <a:buClr>
          <a:schemeClr val="accent2"/>
        </a:buClr>
        <a:buChar char="•"/>
        <a:defRPr kumimoji="1" sz="2000">
          <a:solidFill>
            <a:schemeClr val="tx1"/>
          </a:solidFill>
          <a:latin typeface="+mn-lt"/>
        </a:defRPr>
      </a:lvl4pPr>
      <a:lvl5pPr marL="2057400" indent="-228600" algn="l" rtl="0" fontAlgn="base">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878595"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78596"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7"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8"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bg2"/>
                </a:solidFill>
                <a:latin typeface="Arial" charset="0"/>
              </a:defRPr>
            </a:lvl1pPr>
          </a:lstStyle>
          <a:p>
            <a:fld id="{44BDD73F-2E74-425C-8E38-78FBBDB354E5}" type="slidenum">
              <a:rPr lang="en-US">
                <a:solidFill>
                  <a:srgbClr val="5E574E"/>
                </a:solidFill>
              </a:rPr>
              <a:pPr/>
              <a:t>‹#›</a:t>
            </a:fld>
            <a:endParaRPr lang="en-US">
              <a:solidFill>
                <a:srgbClr val="5E574E"/>
              </a:solidFill>
            </a:endParaRPr>
          </a:p>
        </p:txBody>
      </p:sp>
      <p:pic>
        <p:nvPicPr>
          <p:cNvPr id="87859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52"/>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Lst>
  <p:transition/>
  <p:txStyles>
    <p:titleStyle>
      <a:lvl1pPr algn="l" rtl="0" fontAlgn="base">
        <a:spcBef>
          <a:spcPct val="0"/>
        </a:spcBef>
        <a:spcAft>
          <a:spcPct val="0"/>
        </a:spcAft>
        <a:defRPr kumimoji="1" sz="40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Arial Black" pitchFamily="34" charset="0"/>
        </a:defRPr>
      </a:lvl2pPr>
      <a:lvl3pPr algn="l" rtl="0" fontAlgn="base">
        <a:spcBef>
          <a:spcPct val="0"/>
        </a:spcBef>
        <a:spcAft>
          <a:spcPct val="0"/>
        </a:spcAft>
        <a:defRPr kumimoji="1" sz="4000">
          <a:solidFill>
            <a:schemeClr val="tx2"/>
          </a:solidFill>
          <a:latin typeface="Arial Black" pitchFamily="34" charset="0"/>
        </a:defRPr>
      </a:lvl3pPr>
      <a:lvl4pPr algn="l" rtl="0" fontAlgn="base">
        <a:spcBef>
          <a:spcPct val="0"/>
        </a:spcBef>
        <a:spcAft>
          <a:spcPct val="0"/>
        </a:spcAft>
        <a:defRPr kumimoji="1" sz="4000">
          <a:solidFill>
            <a:schemeClr val="tx2"/>
          </a:solidFill>
          <a:latin typeface="Arial Black" pitchFamily="34" charset="0"/>
        </a:defRPr>
      </a:lvl4pPr>
      <a:lvl5pPr algn="l" rtl="0" fontAlgn="base">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fontAlgn="base">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fontAlgn="base">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fontAlgn="base">
        <a:spcBef>
          <a:spcPct val="20000"/>
        </a:spcBef>
        <a:spcAft>
          <a:spcPct val="0"/>
        </a:spcAft>
        <a:buClr>
          <a:schemeClr val="accent2"/>
        </a:buClr>
        <a:buChar char="•"/>
        <a:defRPr kumimoji="1" sz="2000">
          <a:solidFill>
            <a:schemeClr val="tx1"/>
          </a:solidFill>
          <a:latin typeface="+mn-lt"/>
        </a:defRPr>
      </a:lvl4pPr>
      <a:lvl5pPr marL="2057400" indent="-228600" algn="l" rtl="0" fontAlgn="base">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878595"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78596"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7"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8"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bg2"/>
                </a:solidFill>
                <a:latin typeface="Arial" charset="0"/>
              </a:defRPr>
            </a:lvl1pPr>
          </a:lstStyle>
          <a:p>
            <a:fld id="{44BDD73F-2E74-425C-8E38-78FBBDB354E5}" type="slidenum">
              <a:rPr lang="en-US">
                <a:solidFill>
                  <a:srgbClr val="5E574E"/>
                </a:solidFill>
              </a:rPr>
              <a:pPr/>
              <a:t>‹#›</a:t>
            </a:fld>
            <a:endParaRPr lang="en-US">
              <a:solidFill>
                <a:srgbClr val="5E574E"/>
              </a:solidFill>
            </a:endParaRPr>
          </a:p>
        </p:txBody>
      </p:sp>
      <p:pic>
        <p:nvPicPr>
          <p:cNvPr id="87859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52"/>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240" r:id="rId1"/>
    <p:sldLayoutId id="2147484241" r:id="rId2"/>
    <p:sldLayoutId id="2147484242" r:id="rId3"/>
    <p:sldLayoutId id="2147484243" r:id="rId4"/>
    <p:sldLayoutId id="2147484244" r:id="rId5"/>
    <p:sldLayoutId id="2147484245" r:id="rId6"/>
    <p:sldLayoutId id="2147484246" r:id="rId7"/>
    <p:sldLayoutId id="2147484247" r:id="rId8"/>
    <p:sldLayoutId id="2147484248" r:id="rId9"/>
    <p:sldLayoutId id="2147484249" r:id="rId10"/>
    <p:sldLayoutId id="2147484250" r:id="rId11"/>
  </p:sldLayoutIdLst>
  <p:transition/>
  <p:txStyles>
    <p:titleStyle>
      <a:lvl1pPr algn="l" rtl="0" fontAlgn="base">
        <a:spcBef>
          <a:spcPct val="0"/>
        </a:spcBef>
        <a:spcAft>
          <a:spcPct val="0"/>
        </a:spcAft>
        <a:defRPr kumimoji="1" sz="40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Arial Black" pitchFamily="34" charset="0"/>
        </a:defRPr>
      </a:lvl2pPr>
      <a:lvl3pPr algn="l" rtl="0" fontAlgn="base">
        <a:spcBef>
          <a:spcPct val="0"/>
        </a:spcBef>
        <a:spcAft>
          <a:spcPct val="0"/>
        </a:spcAft>
        <a:defRPr kumimoji="1" sz="4000">
          <a:solidFill>
            <a:schemeClr val="tx2"/>
          </a:solidFill>
          <a:latin typeface="Arial Black" pitchFamily="34" charset="0"/>
        </a:defRPr>
      </a:lvl3pPr>
      <a:lvl4pPr algn="l" rtl="0" fontAlgn="base">
        <a:spcBef>
          <a:spcPct val="0"/>
        </a:spcBef>
        <a:spcAft>
          <a:spcPct val="0"/>
        </a:spcAft>
        <a:defRPr kumimoji="1" sz="4000">
          <a:solidFill>
            <a:schemeClr val="tx2"/>
          </a:solidFill>
          <a:latin typeface="Arial Black" pitchFamily="34" charset="0"/>
        </a:defRPr>
      </a:lvl4pPr>
      <a:lvl5pPr algn="l" rtl="0" fontAlgn="base">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fontAlgn="base">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fontAlgn="base">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fontAlgn="base">
        <a:spcBef>
          <a:spcPct val="20000"/>
        </a:spcBef>
        <a:spcAft>
          <a:spcPct val="0"/>
        </a:spcAft>
        <a:buClr>
          <a:schemeClr val="accent2"/>
        </a:buClr>
        <a:buChar char="•"/>
        <a:defRPr kumimoji="1" sz="2000">
          <a:solidFill>
            <a:schemeClr val="tx1"/>
          </a:solidFill>
          <a:latin typeface="+mn-lt"/>
        </a:defRPr>
      </a:lvl4pPr>
      <a:lvl5pPr marL="2057400" indent="-228600" algn="l" rtl="0" fontAlgn="base">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2690" name="Rectangle 2"/>
          <p:cNvSpPr>
            <a:spLocks noGrp="1" noChangeArrowheads="1"/>
          </p:cNvSpPr>
          <p:nvPr>
            <p:ph type="title"/>
          </p:nvPr>
        </p:nvSpPr>
        <p:spPr bwMode="auto">
          <a:xfrm>
            <a:off x="514350" y="274638"/>
            <a:ext cx="92583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82691" name="Rectangle 3"/>
          <p:cNvSpPr>
            <a:spLocks noGrp="1" noChangeArrowheads="1"/>
          </p:cNvSpPr>
          <p:nvPr>
            <p:ph type="body" idx="1"/>
          </p:nvPr>
        </p:nvSpPr>
        <p:spPr bwMode="auto">
          <a:xfrm>
            <a:off x="514350" y="1600202"/>
            <a:ext cx="92583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82692"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882693" name="Rectangle 5"/>
          <p:cNvSpPr>
            <a:spLocks noGrp="1" noChangeArrowheads="1"/>
          </p:cNvSpPr>
          <p:nvPr>
            <p:ph type="ftr" sz="quarter" idx="3"/>
          </p:nvPr>
        </p:nvSpPr>
        <p:spPr bwMode="auto">
          <a:xfrm>
            <a:off x="3514725"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882694" name="Rectangle 6"/>
          <p:cNvSpPr>
            <a:spLocks noGrp="1" noChangeArrowheads="1"/>
          </p:cNvSpPr>
          <p:nvPr>
            <p:ph type="sldNum" sz="quarter" idx="4"/>
          </p:nvPr>
        </p:nvSpPr>
        <p:spPr bwMode="auto">
          <a:xfrm>
            <a:off x="7372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93CEFF40-7469-4736-9A1D-28B98873E6B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4"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52930" name="Line 2"/>
          <p:cNvSpPr>
            <a:spLocks noChangeShapeType="1"/>
          </p:cNvSpPr>
          <p:nvPr/>
        </p:nvSpPr>
        <p:spPr bwMode="auto">
          <a:xfrm>
            <a:off x="0" y="1524000"/>
            <a:ext cx="10287000" cy="1588"/>
          </a:xfrm>
          <a:prstGeom prst="line">
            <a:avLst/>
          </a:prstGeom>
          <a:noFill/>
          <a:ln w="19050">
            <a:solidFill>
              <a:schemeClr val="bg2"/>
            </a:solidFill>
            <a:round/>
            <a:headEnd/>
            <a:tailEnd/>
          </a:ln>
        </p:spPr>
        <p:txBody>
          <a:bodyPr wrap="none" anchor="ctr"/>
          <a:lstStyle/>
          <a:p>
            <a:pPr>
              <a:defRPr/>
            </a:pPr>
            <a:endParaRPr lang="en-US" sz="1800">
              <a:solidFill>
                <a:srgbClr val="003300"/>
              </a:solidFill>
              <a:latin typeface="Arial" charset="0"/>
            </a:endParaRPr>
          </a:p>
        </p:txBody>
      </p:sp>
      <p:sp>
        <p:nvSpPr>
          <p:cNvPr id="252931" name="Rectangle 3"/>
          <p:cNvSpPr>
            <a:spLocks noChangeArrowheads="1"/>
          </p:cNvSpPr>
          <p:nvPr/>
        </p:nvSpPr>
        <p:spPr bwMode="auto">
          <a:xfrm>
            <a:off x="0" y="6400800"/>
            <a:ext cx="10287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en-US" sz="1800">
              <a:solidFill>
                <a:srgbClr val="003300"/>
              </a:solidFill>
              <a:latin typeface="Arial" charset="0"/>
            </a:endParaRPr>
          </a:p>
        </p:txBody>
      </p:sp>
      <p:sp>
        <p:nvSpPr>
          <p:cNvPr id="252932" name="Rectangle 4" descr="mutegras"/>
          <p:cNvSpPr>
            <a:spLocks noChangeArrowheads="1"/>
          </p:cNvSpPr>
          <p:nvPr/>
        </p:nvSpPr>
        <p:spPr bwMode="ltGray">
          <a:xfrm>
            <a:off x="0" y="0"/>
            <a:ext cx="10287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defRPr/>
            </a:pPr>
            <a:endParaRPr lang="en-US" sz="1800">
              <a:solidFill>
                <a:srgbClr val="003300"/>
              </a:solidFill>
              <a:latin typeface="Arial" charset="0"/>
            </a:endParaRPr>
          </a:p>
        </p:txBody>
      </p:sp>
      <p:sp>
        <p:nvSpPr>
          <p:cNvPr id="252933" name="Rectangle 5" descr="mutegras"/>
          <p:cNvSpPr>
            <a:spLocks noChangeArrowheads="1"/>
          </p:cNvSpPr>
          <p:nvPr/>
        </p:nvSpPr>
        <p:spPr bwMode="ltGray">
          <a:xfrm>
            <a:off x="0" y="6553200"/>
            <a:ext cx="10287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defRPr/>
            </a:pPr>
            <a:endParaRPr lang="en-US" sz="1800">
              <a:solidFill>
                <a:srgbClr val="003300"/>
              </a:solidFill>
              <a:latin typeface="Arial" charset="0"/>
            </a:endParaRPr>
          </a:p>
        </p:txBody>
      </p:sp>
      <p:sp>
        <p:nvSpPr>
          <p:cNvPr id="252934" name="Line 6"/>
          <p:cNvSpPr>
            <a:spLocks noChangeShapeType="1"/>
          </p:cNvSpPr>
          <p:nvPr/>
        </p:nvSpPr>
        <p:spPr bwMode="auto">
          <a:xfrm>
            <a:off x="0" y="6553200"/>
            <a:ext cx="10287000" cy="1588"/>
          </a:xfrm>
          <a:prstGeom prst="line">
            <a:avLst/>
          </a:prstGeom>
          <a:noFill/>
          <a:ln w="19050">
            <a:solidFill>
              <a:schemeClr val="bg2"/>
            </a:solidFill>
            <a:round/>
            <a:headEnd/>
            <a:tailEnd/>
          </a:ln>
        </p:spPr>
        <p:txBody>
          <a:bodyPr wrap="none" anchor="ctr"/>
          <a:lstStyle/>
          <a:p>
            <a:pPr>
              <a:defRPr/>
            </a:pPr>
            <a:endParaRPr lang="en-US" sz="1800">
              <a:solidFill>
                <a:srgbClr val="003300"/>
              </a:solidFill>
              <a:latin typeface="Arial" charset="0"/>
            </a:endParaRPr>
          </a:p>
        </p:txBody>
      </p:sp>
      <p:sp>
        <p:nvSpPr>
          <p:cNvPr id="252935" name="Rectangle 7"/>
          <p:cNvSpPr>
            <a:spLocks noChangeArrowheads="1"/>
          </p:cNvSpPr>
          <p:nvPr/>
        </p:nvSpPr>
        <p:spPr bwMode="auto">
          <a:xfrm>
            <a:off x="685800" y="533400"/>
            <a:ext cx="9601200" cy="685800"/>
          </a:xfrm>
          <a:prstGeom prst="rect">
            <a:avLst/>
          </a:prstGeom>
          <a:solidFill>
            <a:schemeClr val="hlink">
              <a:alpha val="50000"/>
            </a:schemeClr>
          </a:solidFill>
          <a:ln w="9525">
            <a:noFill/>
            <a:miter lim="800000"/>
            <a:headEnd/>
            <a:tailEnd/>
          </a:ln>
        </p:spPr>
        <p:txBody>
          <a:bodyPr wrap="none" anchor="ctr"/>
          <a:lstStyle/>
          <a:p>
            <a:pPr>
              <a:defRPr/>
            </a:pPr>
            <a:endParaRPr lang="en-US" sz="1800">
              <a:solidFill>
                <a:srgbClr val="003300"/>
              </a:solidFill>
              <a:latin typeface="Arial" charset="0"/>
            </a:endParaRPr>
          </a:p>
        </p:txBody>
      </p:sp>
      <p:sp>
        <p:nvSpPr>
          <p:cNvPr id="252936" name="Rectangle 8"/>
          <p:cNvSpPr>
            <a:spLocks noGrp="1" noChangeArrowheads="1"/>
          </p:cNvSpPr>
          <p:nvPr>
            <p:ph type="title"/>
          </p:nvPr>
        </p:nvSpPr>
        <p:spPr bwMode="auto">
          <a:xfrm>
            <a:off x="771525" y="304800"/>
            <a:ext cx="87439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9" name="Rectangle 9"/>
          <p:cNvSpPr>
            <a:spLocks noGrp="1" noChangeArrowheads="1"/>
          </p:cNvSpPr>
          <p:nvPr>
            <p:ph type="body" idx="1"/>
          </p:nvPr>
        </p:nvSpPr>
        <p:spPr bwMode="auto">
          <a:xfrm>
            <a:off x="771525" y="1849438"/>
            <a:ext cx="874395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2938" name="Rectangle 10"/>
          <p:cNvSpPr>
            <a:spLocks noGrp="1" noChangeArrowheads="1"/>
          </p:cNvSpPr>
          <p:nvPr>
            <p:ph type="dt" sz="half" idx="2"/>
          </p:nvPr>
        </p:nvSpPr>
        <p:spPr bwMode="auto">
          <a:xfrm>
            <a:off x="771525" y="6289675"/>
            <a:ext cx="2143125"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a:latin typeface="Arial" charset="0"/>
              </a:defRPr>
            </a:lvl1pPr>
          </a:lstStyle>
          <a:p>
            <a:pPr>
              <a:defRPr/>
            </a:pPr>
            <a:endParaRPr lang="en-US">
              <a:solidFill>
                <a:srgbClr val="003300"/>
              </a:solidFill>
            </a:endParaRPr>
          </a:p>
        </p:txBody>
      </p:sp>
      <p:sp>
        <p:nvSpPr>
          <p:cNvPr id="252939" name="Rectangle 11"/>
          <p:cNvSpPr>
            <a:spLocks noGrp="1" noChangeArrowheads="1"/>
          </p:cNvSpPr>
          <p:nvPr>
            <p:ph type="ftr" sz="quarter" idx="3"/>
          </p:nvPr>
        </p:nvSpPr>
        <p:spPr bwMode="auto">
          <a:xfrm>
            <a:off x="3514725" y="6289675"/>
            <a:ext cx="325755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Arial" charset="0"/>
              </a:defRPr>
            </a:lvl1pPr>
          </a:lstStyle>
          <a:p>
            <a:pPr>
              <a:defRPr/>
            </a:pPr>
            <a:endParaRPr lang="en-US">
              <a:solidFill>
                <a:srgbClr val="003300"/>
              </a:solidFill>
            </a:endParaRPr>
          </a:p>
        </p:txBody>
      </p:sp>
      <p:sp>
        <p:nvSpPr>
          <p:cNvPr id="252940" name="Rectangle 12"/>
          <p:cNvSpPr>
            <a:spLocks noGrp="1" noChangeArrowheads="1"/>
          </p:cNvSpPr>
          <p:nvPr>
            <p:ph type="sldNum" sz="quarter" idx="4"/>
          </p:nvPr>
        </p:nvSpPr>
        <p:spPr bwMode="auto">
          <a:xfrm>
            <a:off x="7372350" y="6289675"/>
            <a:ext cx="2143125"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a:defRPr/>
            </a:pPr>
            <a:fld id="{0323EF5E-F413-4730-B7B2-383B9C997782}" type="slidenum">
              <a:rPr lang="en-US">
                <a:solidFill>
                  <a:srgbClr val="003300"/>
                </a:solidFill>
              </a:rPr>
              <a:pPr>
                <a:defRPr/>
              </a:pPr>
              <a:t>‹#›</a:t>
            </a:fld>
            <a:endParaRPr lang="en-US">
              <a:solidFill>
                <a:srgbClr val="003300"/>
              </a:solidFill>
            </a:endParaRPr>
          </a:p>
        </p:txBody>
      </p:sp>
    </p:spTree>
  </p:cSld>
  <p:clrMap bg1="lt1" tx1="dk1" bg2="lt2" tx2="dk2" accent1="accent1" accent2="accent2" accent3="accent3" accent4="accent4" accent5="accent5" accent6="accent6" hlink="hlink" folHlink="folHlink"/>
  <p:sldLayoutIdLst>
    <p:sldLayoutId id="2147484252" r:id="rId1"/>
    <p:sldLayoutId id="2147484253" r:id="rId2"/>
    <p:sldLayoutId id="2147484254" r:id="rId3"/>
    <p:sldLayoutId id="2147484255" r:id="rId4"/>
    <p:sldLayoutId id="2147484256" r:id="rId5"/>
    <p:sldLayoutId id="2147484257" r:id="rId6"/>
    <p:sldLayoutId id="2147484258" r:id="rId7"/>
    <p:sldLayoutId id="2147484259" r:id="rId8"/>
    <p:sldLayoutId id="2147484260" r:id="rId9"/>
    <p:sldLayoutId id="2147484261" r:id="rId10"/>
    <p:sldLayoutId id="2147484262"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878595"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78596"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7"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8"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bg2"/>
                </a:solidFill>
                <a:latin typeface="Arial" charset="0"/>
              </a:defRPr>
            </a:lvl1pPr>
          </a:lstStyle>
          <a:p>
            <a:fld id="{44BDD73F-2E74-425C-8E38-78FBBDB354E5}" type="slidenum">
              <a:rPr lang="en-US">
                <a:solidFill>
                  <a:srgbClr val="5E574E"/>
                </a:solidFill>
              </a:rPr>
              <a:pPr/>
              <a:t>‹#›</a:t>
            </a:fld>
            <a:endParaRPr lang="en-US">
              <a:solidFill>
                <a:srgbClr val="5E574E"/>
              </a:solidFill>
            </a:endParaRPr>
          </a:p>
        </p:txBody>
      </p:sp>
      <p:pic>
        <p:nvPicPr>
          <p:cNvPr id="87859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52"/>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264" r:id="rId1"/>
    <p:sldLayoutId id="2147484265" r:id="rId2"/>
    <p:sldLayoutId id="2147484266" r:id="rId3"/>
    <p:sldLayoutId id="2147484267" r:id="rId4"/>
    <p:sldLayoutId id="2147484268" r:id="rId5"/>
    <p:sldLayoutId id="2147484269" r:id="rId6"/>
    <p:sldLayoutId id="2147484270" r:id="rId7"/>
    <p:sldLayoutId id="2147484271" r:id="rId8"/>
    <p:sldLayoutId id="2147484272" r:id="rId9"/>
    <p:sldLayoutId id="2147484273" r:id="rId10"/>
    <p:sldLayoutId id="2147484274" r:id="rId11"/>
  </p:sldLayoutIdLst>
  <p:transition/>
  <p:txStyles>
    <p:titleStyle>
      <a:lvl1pPr algn="l" rtl="0" fontAlgn="base">
        <a:spcBef>
          <a:spcPct val="0"/>
        </a:spcBef>
        <a:spcAft>
          <a:spcPct val="0"/>
        </a:spcAft>
        <a:defRPr kumimoji="1" sz="40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Arial Black" pitchFamily="34" charset="0"/>
        </a:defRPr>
      </a:lvl2pPr>
      <a:lvl3pPr algn="l" rtl="0" fontAlgn="base">
        <a:spcBef>
          <a:spcPct val="0"/>
        </a:spcBef>
        <a:spcAft>
          <a:spcPct val="0"/>
        </a:spcAft>
        <a:defRPr kumimoji="1" sz="4000">
          <a:solidFill>
            <a:schemeClr val="tx2"/>
          </a:solidFill>
          <a:latin typeface="Arial Black" pitchFamily="34" charset="0"/>
        </a:defRPr>
      </a:lvl3pPr>
      <a:lvl4pPr algn="l" rtl="0" fontAlgn="base">
        <a:spcBef>
          <a:spcPct val="0"/>
        </a:spcBef>
        <a:spcAft>
          <a:spcPct val="0"/>
        </a:spcAft>
        <a:defRPr kumimoji="1" sz="4000">
          <a:solidFill>
            <a:schemeClr val="tx2"/>
          </a:solidFill>
          <a:latin typeface="Arial Black" pitchFamily="34" charset="0"/>
        </a:defRPr>
      </a:lvl4pPr>
      <a:lvl5pPr algn="l" rtl="0" fontAlgn="base">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fontAlgn="base">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fontAlgn="base">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fontAlgn="base">
        <a:spcBef>
          <a:spcPct val="20000"/>
        </a:spcBef>
        <a:spcAft>
          <a:spcPct val="0"/>
        </a:spcAft>
        <a:buClr>
          <a:schemeClr val="accent2"/>
        </a:buClr>
        <a:buChar char="•"/>
        <a:defRPr kumimoji="1" sz="2000">
          <a:solidFill>
            <a:schemeClr val="tx1"/>
          </a:solidFill>
          <a:latin typeface="+mn-lt"/>
        </a:defRPr>
      </a:lvl4pPr>
      <a:lvl5pPr marL="2057400" indent="-228600" algn="l" rtl="0" fontAlgn="base">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878595"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78596"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7"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8"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bg2"/>
                </a:solidFill>
                <a:latin typeface="Arial" charset="0"/>
              </a:defRPr>
            </a:lvl1pPr>
          </a:lstStyle>
          <a:p>
            <a:fld id="{44BDD73F-2E74-425C-8E38-78FBBDB354E5}" type="slidenum">
              <a:rPr lang="en-US">
                <a:solidFill>
                  <a:srgbClr val="5E574E"/>
                </a:solidFill>
              </a:rPr>
              <a:pPr/>
              <a:t>‹#›</a:t>
            </a:fld>
            <a:endParaRPr lang="en-US">
              <a:solidFill>
                <a:srgbClr val="5E574E"/>
              </a:solidFill>
            </a:endParaRPr>
          </a:p>
        </p:txBody>
      </p:sp>
      <p:pic>
        <p:nvPicPr>
          <p:cNvPr id="87859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52"/>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276" r:id="rId1"/>
    <p:sldLayoutId id="2147484277" r:id="rId2"/>
    <p:sldLayoutId id="2147484278" r:id="rId3"/>
    <p:sldLayoutId id="2147484279" r:id="rId4"/>
    <p:sldLayoutId id="2147484280" r:id="rId5"/>
    <p:sldLayoutId id="2147484281" r:id="rId6"/>
    <p:sldLayoutId id="2147484282" r:id="rId7"/>
    <p:sldLayoutId id="2147484283" r:id="rId8"/>
    <p:sldLayoutId id="2147484284" r:id="rId9"/>
    <p:sldLayoutId id="2147484285" r:id="rId10"/>
    <p:sldLayoutId id="2147484286" r:id="rId11"/>
  </p:sldLayoutIdLst>
  <p:transition/>
  <p:txStyles>
    <p:titleStyle>
      <a:lvl1pPr algn="l" rtl="0" fontAlgn="base">
        <a:spcBef>
          <a:spcPct val="0"/>
        </a:spcBef>
        <a:spcAft>
          <a:spcPct val="0"/>
        </a:spcAft>
        <a:defRPr kumimoji="1" sz="40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Arial Black" pitchFamily="34" charset="0"/>
        </a:defRPr>
      </a:lvl2pPr>
      <a:lvl3pPr algn="l" rtl="0" fontAlgn="base">
        <a:spcBef>
          <a:spcPct val="0"/>
        </a:spcBef>
        <a:spcAft>
          <a:spcPct val="0"/>
        </a:spcAft>
        <a:defRPr kumimoji="1" sz="4000">
          <a:solidFill>
            <a:schemeClr val="tx2"/>
          </a:solidFill>
          <a:latin typeface="Arial Black" pitchFamily="34" charset="0"/>
        </a:defRPr>
      </a:lvl3pPr>
      <a:lvl4pPr algn="l" rtl="0" fontAlgn="base">
        <a:spcBef>
          <a:spcPct val="0"/>
        </a:spcBef>
        <a:spcAft>
          <a:spcPct val="0"/>
        </a:spcAft>
        <a:defRPr kumimoji="1" sz="4000">
          <a:solidFill>
            <a:schemeClr val="tx2"/>
          </a:solidFill>
          <a:latin typeface="Arial Black" pitchFamily="34" charset="0"/>
        </a:defRPr>
      </a:lvl4pPr>
      <a:lvl5pPr algn="l" rtl="0" fontAlgn="base">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fontAlgn="base">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fontAlgn="base">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fontAlgn="base">
        <a:spcBef>
          <a:spcPct val="20000"/>
        </a:spcBef>
        <a:spcAft>
          <a:spcPct val="0"/>
        </a:spcAft>
        <a:buClr>
          <a:schemeClr val="accent2"/>
        </a:buClr>
        <a:buChar char="•"/>
        <a:defRPr kumimoji="1" sz="2000">
          <a:solidFill>
            <a:schemeClr val="tx1"/>
          </a:solidFill>
          <a:latin typeface="+mn-lt"/>
        </a:defRPr>
      </a:lvl4pPr>
      <a:lvl5pPr marL="2057400" indent="-228600" algn="l" rtl="0" fontAlgn="base">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878595"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78596"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7"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8"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bg2"/>
                </a:solidFill>
                <a:latin typeface="Arial" charset="0"/>
              </a:defRPr>
            </a:lvl1pPr>
          </a:lstStyle>
          <a:p>
            <a:fld id="{44BDD73F-2E74-425C-8E38-78FBBDB354E5}" type="slidenum">
              <a:rPr lang="en-US">
                <a:solidFill>
                  <a:srgbClr val="5E574E"/>
                </a:solidFill>
              </a:rPr>
              <a:pPr/>
              <a:t>‹#›</a:t>
            </a:fld>
            <a:endParaRPr lang="en-US">
              <a:solidFill>
                <a:srgbClr val="5E574E"/>
              </a:solidFill>
            </a:endParaRPr>
          </a:p>
        </p:txBody>
      </p:sp>
      <p:pic>
        <p:nvPicPr>
          <p:cNvPr id="87859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52"/>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288" r:id="rId1"/>
    <p:sldLayoutId id="2147484289" r:id="rId2"/>
    <p:sldLayoutId id="2147484290" r:id="rId3"/>
    <p:sldLayoutId id="2147484291" r:id="rId4"/>
    <p:sldLayoutId id="2147484292" r:id="rId5"/>
    <p:sldLayoutId id="2147484293" r:id="rId6"/>
    <p:sldLayoutId id="2147484294" r:id="rId7"/>
    <p:sldLayoutId id="2147484295" r:id="rId8"/>
    <p:sldLayoutId id="2147484296" r:id="rId9"/>
    <p:sldLayoutId id="2147484297" r:id="rId10"/>
    <p:sldLayoutId id="2147484298" r:id="rId11"/>
  </p:sldLayoutIdLst>
  <p:transition/>
  <p:txStyles>
    <p:titleStyle>
      <a:lvl1pPr algn="l" rtl="0" fontAlgn="base">
        <a:spcBef>
          <a:spcPct val="0"/>
        </a:spcBef>
        <a:spcAft>
          <a:spcPct val="0"/>
        </a:spcAft>
        <a:defRPr kumimoji="1" sz="40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Arial Black" pitchFamily="34" charset="0"/>
        </a:defRPr>
      </a:lvl2pPr>
      <a:lvl3pPr algn="l" rtl="0" fontAlgn="base">
        <a:spcBef>
          <a:spcPct val="0"/>
        </a:spcBef>
        <a:spcAft>
          <a:spcPct val="0"/>
        </a:spcAft>
        <a:defRPr kumimoji="1" sz="4000">
          <a:solidFill>
            <a:schemeClr val="tx2"/>
          </a:solidFill>
          <a:latin typeface="Arial Black" pitchFamily="34" charset="0"/>
        </a:defRPr>
      </a:lvl3pPr>
      <a:lvl4pPr algn="l" rtl="0" fontAlgn="base">
        <a:spcBef>
          <a:spcPct val="0"/>
        </a:spcBef>
        <a:spcAft>
          <a:spcPct val="0"/>
        </a:spcAft>
        <a:defRPr kumimoji="1" sz="4000">
          <a:solidFill>
            <a:schemeClr val="tx2"/>
          </a:solidFill>
          <a:latin typeface="Arial Black" pitchFamily="34" charset="0"/>
        </a:defRPr>
      </a:lvl4pPr>
      <a:lvl5pPr algn="l" rtl="0" fontAlgn="base">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fontAlgn="base">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fontAlgn="base">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fontAlgn="base">
        <a:spcBef>
          <a:spcPct val="20000"/>
        </a:spcBef>
        <a:spcAft>
          <a:spcPct val="0"/>
        </a:spcAft>
        <a:buClr>
          <a:schemeClr val="accent2"/>
        </a:buClr>
        <a:buChar char="•"/>
        <a:defRPr kumimoji="1" sz="2000">
          <a:solidFill>
            <a:schemeClr val="tx1"/>
          </a:solidFill>
          <a:latin typeface="+mn-lt"/>
        </a:defRPr>
      </a:lvl4pPr>
      <a:lvl5pPr marL="2057400" indent="-228600" algn="l" rtl="0" fontAlgn="base">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878595"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78596"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7"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8"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bg2"/>
                </a:solidFill>
                <a:latin typeface="Arial" charset="0"/>
              </a:defRPr>
            </a:lvl1pPr>
          </a:lstStyle>
          <a:p>
            <a:fld id="{44BDD73F-2E74-425C-8E38-78FBBDB354E5}" type="slidenum">
              <a:rPr lang="en-US">
                <a:solidFill>
                  <a:srgbClr val="5E574E"/>
                </a:solidFill>
              </a:rPr>
              <a:pPr/>
              <a:t>‹#›</a:t>
            </a:fld>
            <a:endParaRPr lang="en-US">
              <a:solidFill>
                <a:srgbClr val="5E574E"/>
              </a:solidFill>
            </a:endParaRPr>
          </a:p>
        </p:txBody>
      </p:sp>
      <p:pic>
        <p:nvPicPr>
          <p:cNvPr id="87859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52"/>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300" r:id="rId1"/>
    <p:sldLayoutId id="2147484301" r:id="rId2"/>
    <p:sldLayoutId id="2147484302" r:id="rId3"/>
    <p:sldLayoutId id="2147484303" r:id="rId4"/>
    <p:sldLayoutId id="2147484304" r:id="rId5"/>
    <p:sldLayoutId id="2147484305" r:id="rId6"/>
    <p:sldLayoutId id="2147484306" r:id="rId7"/>
    <p:sldLayoutId id="2147484307" r:id="rId8"/>
    <p:sldLayoutId id="2147484308" r:id="rId9"/>
    <p:sldLayoutId id="2147484309" r:id="rId10"/>
    <p:sldLayoutId id="2147484310" r:id="rId11"/>
  </p:sldLayoutIdLst>
  <p:transition/>
  <p:txStyles>
    <p:titleStyle>
      <a:lvl1pPr algn="l" rtl="0" fontAlgn="base">
        <a:spcBef>
          <a:spcPct val="0"/>
        </a:spcBef>
        <a:spcAft>
          <a:spcPct val="0"/>
        </a:spcAft>
        <a:defRPr kumimoji="1" sz="40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Arial Black" pitchFamily="34" charset="0"/>
        </a:defRPr>
      </a:lvl2pPr>
      <a:lvl3pPr algn="l" rtl="0" fontAlgn="base">
        <a:spcBef>
          <a:spcPct val="0"/>
        </a:spcBef>
        <a:spcAft>
          <a:spcPct val="0"/>
        </a:spcAft>
        <a:defRPr kumimoji="1" sz="4000">
          <a:solidFill>
            <a:schemeClr val="tx2"/>
          </a:solidFill>
          <a:latin typeface="Arial Black" pitchFamily="34" charset="0"/>
        </a:defRPr>
      </a:lvl3pPr>
      <a:lvl4pPr algn="l" rtl="0" fontAlgn="base">
        <a:spcBef>
          <a:spcPct val="0"/>
        </a:spcBef>
        <a:spcAft>
          <a:spcPct val="0"/>
        </a:spcAft>
        <a:defRPr kumimoji="1" sz="4000">
          <a:solidFill>
            <a:schemeClr val="tx2"/>
          </a:solidFill>
          <a:latin typeface="Arial Black" pitchFamily="34" charset="0"/>
        </a:defRPr>
      </a:lvl4pPr>
      <a:lvl5pPr algn="l" rtl="0" fontAlgn="base">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fontAlgn="base">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fontAlgn="base">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fontAlgn="base">
        <a:spcBef>
          <a:spcPct val="20000"/>
        </a:spcBef>
        <a:spcAft>
          <a:spcPct val="0"/>
        </a:spcAft>
        <a:buClr>
          <a:schemeClr val="accent2"/>
        </a:buClr>
        <a:buChar char="•"/>
        <a:defRPr kumimoji="1" sz="2000">
          <a:solidFill>
            <a:schemeClr val="tx1"/>
          </a:solidFill>
          <a:latin typeface="+mn-lt"/>
        </a:defRPr>
      </a:lvl4pPr>
      <a:lvl5pPr marL="2057400" indent="-228600" algn="l" rtl="0" fontAlgn="base">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878595"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78596"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7"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8"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bg2"/>
                </a:solidFill>
                <a:latin typeface="Arial" charset="0"/>
              </a:defRPr>
            </a:lvl1pPr>
          </a:lstStyle>
          <a:p>
            <a:fld id="{44BDD73F-2E74-425C-8E38-78FBBDB354E5}" type="slidenum">
              <a:rPr lang="en-US">
                <a:solidFill>
                  <a:srgbClr val="5E574E"/>
                </a:solidFill>
              </a:rPr>
              <a:pPr/>
              <a:t>‹#›</a:t>
            </a:fld>
            <a:endParaRPr lang="en-US">
              <a:solidFill>
                <a:srgbClr val="5E574E"/>
              </a:solidFill>
            </a:endParaRPr>
          </a:p>
        </p:txBody>
      </p:sp>
      <p:pic>
        <p:nvPicPr>
          <p:cNvPr id="87859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52"/>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Lst>
  <p:transition/>
  <p:txStyles>
    <p:titleStyle>
      <a:lvl1pPr algn="l" rtl="0" fontAlgn="base">
        <a:spcBef>
          <a:spcPct val="0"/>
        </a:spcBef>
        <a:spcAft>
          <a:spcPct val="0"/>
        </a:spcAft>
        <a:defRPr kumimoji="1" sz="40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Arial Black" pitchFamily="34" charset="0"/>
        </a:defRPr>
      </a:lvl2pPr>
      <a:lvl3pPr algn="l" rtl="0" fontAlgn="base">
        <a:spcBef>
          <a:spcPct val="0"/>
        </a:spcBef>
        <a:spcAft>
          <a:spcPct val="0"/>
        </a:spcAft>
        <a:defRPr kumimoji="1" sz="4000">
          <a:solidFill>
            <a:schemeClr val="tx2"/>
          </a:solidFill>
          <a:latin typeface="Arial Black" pitchFamily="34" charset="0"/>
        </a:defRPr>
      </a:lvl3pPr>
      <a:lvl4pPr algn="l" rtl="0" fontAlgn="base">
        <a:spcBef>
          <a:spcPct val="0"/>
        </a:spcBef>
        <a:spcAft>
          <a:spcPct val="0"/>
        </a:spcAft>
        <a:defRPr kumimoji="1" sz="4000">
          <a:solidFill>
            <a:schemeClr val="tx2"/>
          </a:solidFill>
          <a:latin typeface="Arial Black" pitchFamily="34" charset="0"/>
        </a:defRPr>
      </a:lvl4pPr>
      <a:lvl5pPr algn="l" rtl="0" fontAlgn="base">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fontAlgn="base">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fontAlgn="base">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fontAlgn="base">
        <a:spcBef>
          <a:spcPct val="20000"/>
        </a:spcBef>
        <a:spcAft>
          <a:spcPct val="0"/>
        </a:spcAft>
        <a:buClr>
          <a:schemeClr val="accent2"/>
        </a:buClr>
        <a:buChar char="•"/>
        <a:defRPr kumimoji="1" sz="2000">
          <a:solidFill>
            <a:schemeClr val="tx1"/>
          </a:solidFill>
          <a:latin typeface="+mn-lt"/>
        </a:defRPr>
      </a:lvl4pPr>
      <a:lvl5pPr marL="2057400" indent="-228600" algn="l" rtl="0" fontAlgn="base">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878595"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78596"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7"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8"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bg2"/>
                </a:solidFill>
                <a:latin typeface="Arial" charset="0"/>
              </a:defRPr>
            </a:lvl1pPr>
          </a:lstStyle>
          <a:p>
            <a:fld id="{44BDD73F-2E74-425C-8E38-78FBBDB354E5}" type="slidenum">
              <a:rPr lang="en-US">
                <a:solidFill>
                  <a:srgbClr val="5E574E"/>
                </a:solidFill>
              </a:rPr>
              <a:pPr/>
              <a:t>‹#›</a:t>
            </a:fld>
            <a:endParaRPr lang="en-US">
              <a:solidFill>
                <a:srgbClr val="5E574E"/>
              </a:solidFill>
            </a:endParaRPr>
          </a:p>
        </p:txBody>
      </p:sp>
      <p:pic>
        <p:nvPicPr>
          <p:cNvPr id="87859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52"/>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324" r:id="rId1"/>
    <p:sldLayoutId id="2147484325" r:id="rId2"/>
    <p:sldLayoutId id="2147484326" r:id="rId3"/>
    <p:sldLayoutId id="2147484327" r:id="rId4"/>
    <p:sldLayoutId id="2147484328" r:id="rId5"/>
    <p:sldLayoutId id="2147484329" r:id="rId6"/>
    <p:sldLayoutId id="2147484330" r:id="rId7"/>
    <p:sldLayoutId id="2147484331" r:id="rId8"/>
    <p:sldLayoutId id="2147484332" r:id="rId9"/>
    <p:sldLayoutId id="2147484333" r:id="rId10"/>
    <p:sldLayoutId id="2147484334" r:id="rId11"/>
  </p:sldLayoutIdLst>
  <p:transition/>
  <p:txStyles>
    <p:titleStyle>
      <a:lvl1pPr algn="l" rtl="0" fontAlgn="base">
        <a:spcBef>
          <a:spcPct val="0"/>
        </a:spcBef>
        <a:spcAft>
          <a:spcPct val="0"/>
        </a:spcAft>
        <a:defRPr kumimoji="1" sz="40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Arial Black" pitchFamily="34" charset="0"/>
        </a:defRPr>
      </a:lvl2pPr>
      <a:lvl3pPr algn="l" rtl="0" fontAlgn="base">
        <a:spcBef>
          <a:spcPct val="0"/>
        </a:spcBef>
        <a:spcAft>
          <a:spcPct val="0"/>
        </a:spcAft>
        <a:defRPr kumimoji="1" sz="4000">
          <a:solidFill>
            <a:schemeClr val="tx2"/>
          </a:solidFill>
          <a:latin typeface="Arial Black" pitchFamily="34" charset="0"/>
        </a:defRPr>
      </a:lvl3pPr>
      <a:lvl4pPr algn="l" rtl="0" fontAlgn="base">
        <a:spcBef>
          <a:spcPct val="0"/>
        </a:spcBef>
        <a:spcAft>
          <a:spcPct val="0"/>
        </a:spcAft>
        <a:defRPr kumimoji="1" sz="4000">
          <a:solidFill>
            <a:schemeClr val="tx2"/>
          </a:solidFill>
          <a:latin typeface="Arial Black" pitchFamily="34" charset="0"/>
        </a:defRPr>
      </a:lvl4pPr>
      <a:lvl5pPr algn="l" rtl="0" fontAlgn="base">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fontAlgn="base">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fontAlgn="base">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fontAlgn="base">
        <a:spcBef>
          <a:spcPct val="20000"/>
        </a:spcBef>
        <a:spcAft>
          <a:spcPct val="0"/>
        </a:spcAft>
        <a:buClr>
          <a:schemeClr val="accent2"/>
        </a:buClr>
        <a:buChar char="•"/>
        <a:defRPr kumimoji="1" sz="2000">
          <a:solidFill>
            <a:schemeClr val="tx1"/>
          </a:solidFill>
          <a:latin typeface="+mn-lt"/>
        </a:defRPr>
      </a:lvl4pPr>
      <a:lvl5pPr marL="2057400" indent="-228600" algn="l" rtl="0" fontAlgn="base">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878595"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78596"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7"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8"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bg2"/>
                </a:solidFill>
                <a:latin typeface="Arial" charset="0"/>
              </a:defRPr>
            </a:lvl1pPr>
          </a:lstStyle>
          <a:p>
            <a:fld id="{44BDD73F-2E74-425C-8E38-78FBBDB354E5}" type="slidenum">
              <a:rPr lang="en-US">
                <a:solidFill>
                  <a:srgbClr val="5E574E"/>
                </a:solidFill>
              </a:rPr>
              <a:pPr/>
              <a:t>‹#›</a:t>
            </a:fld>
            <a:endParaRPr lang="en-US">
              <a:solidFill>
                <a:srgbClr val="5E574E"/>
              </a:solidFill>
            </a:endParaRPr>
          </a:p>
        </p:txBody>
      </p:sp>
      <p:pic>
        <p:nvPicPr>
          <p:cNvPr id="87859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52"/>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Lst>
  <p:transition/>
  <p:txStyles>
    <p:titleStyle>
      <a:lvl1pPr algn="l" rtl="0" fontAlgn="base">
        <a:spcBef>
          <a:spcPct val="0"/>
        </a:spcBef>
        <a:spcAft>
          <a:spcPct val="0"/>
        </a:spcAft>
        <a:defRPr kumimoji="1" sz="40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Arial Black" pitchFamily="34" charset="0"/>
        </a:defRPr>
      </a:lvl2pPr>
      <a:lvl3pPr algn="l" rtl="0" fontAlgn="base">
        <a:spcBef>
          <a:spcPct val="0"/>
        </a:spcBef>
        <a:spcAft>
          <a:spcPct val="0"/>
        </a:spcAft>
        <a:defRPr kumimoji="1" sz="4000">
          <a:solidFill>
            <a:schemeClr val="tx2"/>
          </a:solidFill>
          <a:latin typeface="Arial Black" pitchFamily="34" charset="0"/>
        </a:defRPr>
      </a:lvl3pPr>
      <a:lvl4pPr algn="l" rtl="0" fontAlgn="base">
        <a:spcBef>
          <a:spcPct val="0"/>
        </a:spcBef>
        <a:spcAft>
          <a:spcPct val="0"/>
        </a:spcAft>
        <a:defRPr kumimoji="1" sz="4000">
          <a:solidFill>
            <a:schemeClr val="tx2"/>
          </a:solidFill>
          <a:latin typeface="Arial Black" pitchFamily="34" charset="0"/>
        </a:defRPr>
      </a:lvl4pPr>
      <a:lvl5pPr algn="l" rtl="0" fontAlgn="base">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fontAlgn="base">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fontAlgn="base">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fontAlgn="base">
        <a:spcBef>
          <a:spcPct val="20000"/>
        </a:spcBef>
        <a:spcAft>
          <a:spcPct val="0"/>
        </a:spcAft>
        <a:buClr>
          <a:schemeClr val="accent2"/>
        </a:buClr>
        <a:buChar char="•"/>
        <a:defRPr kumimoji="1" sz="2000">
          <a:solidFill>
            <a:schemeClr val="tx1"/>
          </a:solidFill>
          <a:latin typeface="+mn-lt"/>
        </a:defRPr>
      </a:lvl4pPr>
      <a:lvl5pPr marL="2057400" indent="-228600" algn="l" rtl="0" fontAlgn="base">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878595"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78596"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7"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8"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bg2"/>
                </a:solidFill>
                <a:latin typeface="Arial" charset="0"/>
              </a:defRPr>
            </a:lvl1pPr>
          </a:lstStyle>
          <a:p>
            <a:fld id="{44BDD73F-2E74-425C-8E38-78FBBDB354E5}" type="slidenum">
              <a:rPr lang="en-US">
                <a:solidFill>
                  <a:srgbClr val="5E574E"/>
                </a:solidFill>
              </a:rPr>
              <a:pPr/>
              <a:t>‹#›</a:t>
            </a:fld>
            <a:endParaRPr lang="en-US">
              <a:solidFill>
                <a:srgbClr val="5E574E"/>
              </a:solidFill>
            </a:endParaRPr>
          </a:p>
        </p:txBody>
      </p:sp>
      <p:pic>
        <p:nvPicPr>
          <p:cNvPr id="87859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52"/>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348" r:id="rId1"/>
    <p:sldLayoutId id="2147484349" r:id="rId2"/>
    <p:sldLayoutId id="2147484350" r:id="rId3"/>
    <p:sldLayoutId id="2147484351" r:id="rId4"/>
    <p:sldLayoutId id="2147484352" r:id="rId5"/>
    <p:sldLayoutId id="2147484353" r:id="rId6"/>
    <p:sldLayoutId id="2147484354" r:id="rId7"/>
    <p:sldLayoutId id="2147484355" r:id="rId8"/>
    <p:sldLayoutId id="2147484356" r:id="rId9"/>
    <p:sldLayoutId id="2147484357" r:id="rId10"/>
    <p:sldLayoutId id="2147484358" r:id="rId11"/>
  </p:sldLayoutIdLst>
  <p:transition/>
  <p:txStyles>
    <p:titleStyle>
      <a:lvl1pPr algn="l" rtl="0" fontAlgn="base">
        <a:spcBef>
          <a:spcPct val="0"/>
        </a:spcBef>
        <a:spcAft>
          <a:spcPct val="0"/>
        </a:spcAft>
        <a:defRPr kumimoji="1" sz="40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Arial Black" pitchFamily="34" charset="0"/>
        </a:defRPr>
      </a:lvl2pPr>
      <a:lvl3pPr algn="l" rtl="0" fontAlgn="base">
        <a:spcBef>
          <a:spcPct val="0"/>
        </a:spcBef>
        <a:spcAft>
          <a:spcPct val="0"/>
        </a:spcAft>
        <a:defRPr kumimoji="1" sz="4000">
          <a:solidFill>
            <a:schemeClr val="tx2"/>
          </a:solidFill>
          <a:latin typeface="Arial Black" pitchFamily="34" charset="0"/>
        </a:defRPr>
      </a:lvl3pPr>
      <a:lvl4pPr algn="l" rtl="0" fontAlgn="base">
        <a:spcBef>
          <a:spcPct val="0"/>
        </a:spcBef>
        <a:spcAft>
          <a:spcPct val="0"/>
        </a:spcAft>
        <a:defRPr kumimoji="1" sz="4000">
          <a:solidFill>
            <a:schemeClr val="tx2"/>
          </a:solidFill>
          <a:latin typeface="Arial Black" pitchFamily="34" charset="0"/>
        </a:defRPr>
      </a:lvl4pPr>
      <a:lvl5pPr algn="l" rtl="0" fontAlgn="base">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fontAlgn="base">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fontAlgn="base">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fontAlgn="base">
        <a:spcBef>
          <a:spcPct val="20000"/>
        </a:spcBef>
        <a:spcAft>
          <a:spcPct val="0"/>
        </a:spcAft>
        <a:buClr>
          <a:schemeClr val="accent2"/>
        </a:buClr>
        <a:buChar char="•"/>
        <a:defRPr kumimoji="1" sz="2000">
          <a:solidFill>
            <a:schemeClr val="tx1"/>
          </a:solidFill>
          <a:latin typeface="+mn-lt"/>
        </a:defRPr>
      </a:lvl4pPr>
      <a:lvl5pPr marL="2057400" indent="-228600" algn="l" rtl="0" fontAlgn="base">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878595"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78596"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7"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8"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bg2"/>
                </a:solidFill>
                <a:latin typeface="Arial" charset="0"/>
              </a:defRPr>
            </a:lvl1pPr>
          </a:lstStyle>
          <a:p>
            <a:fld id="{44BDD73F-2E74-425C-8E38-78FBBDB354E5}" type="slidenum">
              <a:rPr lang="en-US">
                <a:solidFill>
                  <a:srgbClr val="5E574E"/>
                </a:solidFill>
              </a:rPr>
              <a:pPr/>
              <a:t>‹#›</a:t>
            </a:fld>
            <a:endParaRPr lang="en-US">
              <a:solidFill>
                <a:srgbClr val="5E574E"/>
              </a:solidFill>
            </a:endParaRPr>
          </a:p>
        </p:txBody>
      </p:sp>
      <p:pic>
        <p:nvPicPr>
          <p:cNvPr id="87859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52"/>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360" r:id="rId1"/>
    <p:sldLayoutId id="2147484361" r:id="rId2"/>
    <p:sldLayoutId id="2147484362" r:id="rId3"/>
    <p:sldLayoutId id="2147484363" r:id="rId4"/>
    <p:sldLayoutId id="2147484364" r:id="rId5"/>
    <p:sldLayoutId id="2147484365" r:id="rId6"/>
    <p:sldLayoutId id="2147484366" r:id="rId7"/>
    <p:sldLayoutId id="2147484367" r:id="rId8"/>
    <p:sldLayoutId id="2147484368" r:id="rId9"/>
    <p:sldLayoutId id="2147484369" r:id="rId10"/>
    <p:sldLayoutId id="2147484370" r:id="rId11"/>
  </p:sldLayoutIdLst>
  <p:transition/>
  <p:txStyles>
    <p:titleStyle>
      <a:lvl1pPr algn="l" rtl="0" fontAlgn="base">
        <a:spcBef>
          <a:spcPct val="0"/>
        </a:spcBef>
        <a:spcAft>
          <a:spcPct val="0"/>
        </a:spcAft>
        <a:defRPr kumimoji="1" sz="40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Arial Black" pitchFamily="34" charset="0"/>
        </a:defRPr>
      </a:lvl2pPr>
      <a:lvl3pPr algn="l" rtl="0" fontAlgn="base">
        <a:spcBef>
          <a:spcPct val="0"/>
        </a:spcBef>
        <a:spcAft>
          <a:spcPct val="0"/>
        </a:spcAft>
        <a:defRPr kumimoji="1" sz="4000">
          <a:solidFill>
            <a:schemeClr val="tx2"/>
          </a:solidFill>
          <a:latin typeface="Arial Black" pitchFamily="34" charset="0"/>
        </a:defRPr>
      </a:lvl3pPr>
      <a:lvl4pPr algn="l" rtl="0" fontAlgn="base">
        <a:spcBef>
          <a:spcPct val="0"/>
        </a:spcBef>
        <a:spcAft>
          <a:spcPct val="0"/>
        </a:spcAft>
        <a:defRPr kumimoji="1" sz="4000">
          <a:solidFill>
            <a:schemeClr val="tx2"/>
          </a:solidFill>
          <a:latin typeface="Arial Black" pitchFamily="34" charset="0"/>
        </a:defRPr>
      </a:lvl4pPr>
      <a:lvl5pPr algn="l" rtl="0" fontAlgn="base">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fontAlgn="base">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fontAlgn="base">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fontAlgn="base">
        <a:spcBef>
          <a:spcPct val="20000"/>
        </a:spcBef>
        <a:spcAft>
          <a:spcPct val="0"/>
        </a:spcAft>
        <a:buClr>
          <a:schemeClr val="accent2"/>
        </a:buClr>
        <a:buChar char="•"/>
        <a:defRPr kumimoji="1" sz="2000">
          <a:solidFill>
            <a:schemeClr val="tx1"/>
          </a:solidFill>
          <a:latin typeface="+mn-lt"/>
        </a:defRPr>
      </a:lvl4pPr>
      <a:lvl5pPr marL="2057400" indent="-228600" algn="l" rtl="0" fontAlgn="base">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600450" cy="6858000"/>
            <a:chOff x="0" y="0"/>
            <a:chExt cx="2016" cy="4320"/>
          </a:xfrm>
        </p:grpSpPr>
        <p:sp>
          <p:nvSpPr>
            <p:cNvPr id="402435" name="Rectangle 3"/>
            <p:cNvSpPr>
              <a:spLocks noChangeArrowheads="1"/>
            </p:cNvSpPr>
            <p:nvPr/>
          </p:nvSpPr>
          <p:spPr bwMode="auto">
            <a:xfrm>
              <a:off x="0" y="0"/>
              <a:ext cx="480" cy="4320"/>
            </a:xfrm>
            <a:prstGeom prst="rect">
              <a:avLst/>
            </a:prstGeom>
            <a:solidFill>
              <a:schemeClr val="accent1"/>
            </a:solidFill>
            <a:ln w="9525">
              <a:noFill/>
              <a:miter lim="800000"/>
              <a:headEnd/>
              <a:tailEnd/>
            </a:ln>
            <a:effectLst/>
          </p:spPr>
          <p:txBody>
            <a:bodyPr wrap="none" anchor="ctr"/>
            <a:lstStyle/>
            <a:p>
              <a:pPr algn="l" rtl="0" fontAlgn="base">
                <a:spcBef>
                  <a:spcPct val="0"/>
                </a:spcBef>
                <a:spcAft>
                  <a:spcPct val="0"/>
                </a:spcAft>
              </a:pPr>
              <a:endParaRPr lang="en-US" sz="2400" kern="1200">
                <a:solidFill>
                  <a:srgbClr val="000000"/>
                </a:solidFill>
                <a:latin typeface="Times New Roman" pitchFamily="18" charset="0"/>
                <a:ea typeface="+mn-ea"/>
                <a:cs typeface="+mn-cs"/>
              </a:endParaRPr>
            </a:p>
          </p:txBody>
        </p:sp>
        <p:sp>
          <p:nvSpPr>
            <p:cNvPr id="402436" name="Rectangle 4"/>
            <p:cNvSpPr>
              <a:spLocks noChangeArrowheads="1"/>
            </p:cNvSpPr>
            <p:nvPr/>
          </p:nvSpPr>
          <p:spPr bwMode="auto">
            <a:xfrm>
              <a:off x="432" y="0"/>
              <a:ext cx="1584" cy="672"/>
            </a:xfrm>
            <a:prstGeom prst="rect">
              <a:avLst/>
            </a:prstGeom>
            <a:solidFill>
              <a:schemeClr val="accent1"/>
            </a:solidFill>
            <a:ln w="9525">
              <a:noFill/>
              <a:miter lim="800000"/>
              <a:headEnd/>
              <a:tailEnd/>
            </a:ln>
            <a:effectLst/>
          </p:spPr>
          <p:txBody>
            <a:bodyPr wrap="none" anchor="ctr"/>
            <a:lstStyle/>
            <a:p>
              <a:pPr algn="l" rtl="0" fontAlgn="base">
                <a:spcBef>
                  <a:spcPct val="0"/>
                </a:spcBef>
                <a:spcAft>
                  <a:spcPct val="0"/>
                </a:spcAft>
              </a:pPr>
              <a:endParaRPr lang="en-US" sz="2400" kern="1200">
                <a:solidFill>
                  <a:srgbClr val="000000"/>
                </a:solidFill>
                <a:latin typeface="Times New Roman" pitchFamily="18" charset="0"/>
                <a:ea typeface="+mn-ea"/>
                <a:cs typeface="+mn-cs"/>
              </a:endParaRPr>
            </a:p>
          </p:txBody>
        </p:sp>
      </p:grpSp>
      <p:sp>
        <p:nvSpPr>
          <p:cNvPr id="402437" name="AutoShape 5"/>
          <p:cNvSpPr>
            <a:spLocks noChangeArrowheads="1"/>
          </p:cNvSpPr>
          <p:nvPr/>
        </p:nvSpPr>
        <p:spPr bwMode="auto">
          <a:xfrm>
            <a:off x="857250" y="762000"/>
            <a:ext cx="5743575" cy="609600"/>
          </a:xfrm>
          <a:prstGeom prst="roundRect">
            <a:avLst>
              <a:gd name="adj" fmla="val 50000"/>
            </a:avLst>
          </a:prstGeom>
          <a:solidFill>
            <a:schemeClr val="bg1"/>
          </a:solidFill>
          <a:ln w="9525">
            <a:noFill/>
            <a:round/>
            <a:headEnd/>
            <a:tailEnd/>
          </a:ln>
          <a:effectLst/>
        </p:spPr>
        <p:txBody>
          <a:bodyPr wrap="none" anchor="ctr"/>
          <a:lstStyle/>
          <a:p>
            <a:pPr algn="ctr" rtl="0" fontAlgn="base">
              <a:spcBef>
                <a:spcPct val="0"/>
              </a:spcBef>
              <a:spcAft>
                <a:spcPct val="0"/>
              </a:spcAft>
            </a:pPr>
            <a:endParaRPr kumimoji="1" lang="en-US" sz="2400" kern="1200">
              <a:solidFill>
                <a:srgbClr val="000000"/>
              </a:solidFill>
              <a:latin typeface="Times New Roman" pitchFamily="18" charset="0"/>
              <a:ea typeface="+mn-ea"/>
              <a:cs typeface="+mn-cs"/>
            </a:endParaRPr>
          </a:p>
        </p:txBody>
      </p:sp>
      <p:sp>
        <p:nvSpPr>
          <p:cNvPr id="402438" name="Rectangle 6"/>
          <p:cNvSpPr>
            <a:spLocks noGrp="1" noChangeArrowheads="1"/>
          </p:cNvSpPr>
          <p:nvPr>
            <p:ph type="body" idx="1"/>
          </p:nvPr>
        </p:nvSpPr>
        <p:spPr bwMode="auto">
          <a:xfrm>
            <a:off x="1028700" y="1066800"/>
            <a:ext cx="9001125"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endParaRPr lang="en-US" smtClean="0"/>
          </a:p>
        </p:txBody>
      </p:sp>
      <p:sp>
        <p:nvSpPr>
          <p:cNvPr id="402439" name="Rectangle 7"/>
          <p:cNvSpPr>
            <a:spLocks noGrp="1" noChangeArrowheads="1"/>
          </p:cNvSpPr>
          <p:nvPr>
            <p:ph type="dt" sz="half" idx="2"/>
          </p:nvPr>
        </p:nvSpPr>
        <p:spPr bwMode="auto">
          <a:xfrm>
            <a:off x="7886700" y="6553200"/>
            <a:ext cx="2143125"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defRPr>
            </a:lvl1pPr>
          </a:lstStyle>
          <a:p>
            <a:pPr rtl="0" fontAlgn="base">
              <a:spcBef>
                <a:spcPct val="0"/>
              </a:spcBef>
              <a:spcAft>
                <a:spcPct val="0"/>
              </a:spcAft>
            </a:pPr>
            <a:endParaRPr lang="en-US" kern="1200">
              <a:solidFill>
                <a:srgbClr val="000000"/>
              </a:solidFill>
              <a:latin typeface="Arial"/>
              <a:ea typeface="+mn-ea"/>
              <a:cs typeface="+mn-cs"/>
            </a:endParaRPr>
          </a:p>
        </p:txBody>
      </p:sp>
      <p:sp>
        <p:nvSpPr>
          <p:cNvPr id="402440" name="Rectangle 8"/>
          <p:cNvSpPr>
            <a:spLocks noGrp="1" noChangeArrowheads="1"/>
          </p:cNvSpPr>
          <p:nvPr>
            <p:ph type="ftr" sz="quarter" idx="3"/>
          </p:nvPr>
        </p:nvSpPr>
        <p:spPr bwMode="auto">
          <a:xfrm>
            <a:off x="3303588" y="6529388"/>
            <a:ext cx="325755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defRPr>
            </a:lvl1pPr>
          </a:lstStyle>
          <a:p>
            <a:pPr rtl="0" fontAlgn="base">
              <a:spcBef>
                <a:spcPct val="0"/>
              </a:spcBef>
              <a:spcAft>
                <a:spcPct val="0"/>
              </a:spcAft>
            </a:pPr>
            <a:endParaRPr lang="en-US" kern="1200">
              <a:solidFill>
                <a:srgbClr val="000000"/>
              </a:solidFill>
              <a:latin typeface="Arial"/>
              <a:ea typeface="+mn-ea"/>
              <a:cs typeface="+mn-cs"/>
            </a:endParaRPr>
          </a:p>
        </p:txBody>
      </p:sp>
      <p:sp>
        <p:nvSpPr>
          <p:cNvPr id="402441" name="Rectangle 9"/>
          <p:cNvSpPr>
            <a:spLocks noGrp="1" noChangeArrowheads="1"/>
          </p:cNvSpPr>
          <p:nvPr>
            <p:ph type="sldNum" sz="quarter" idx="4"/>
          </p:nvPr>
        </p:nvSpPr>
        <p:spPr bwMode="auto">
          <a:xfrm>
            <a:off x="95250" y="6343650"/>
            <a:ext cx="660400"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mn-lt"/>
              </a:defRPr>
            </a:lvl1pPr>
          </a:lstStyle>
          <a:p>
            <a:pPr algn="l" rtl="0" fontAlgn="base">
              <a:spcBef>
                <a:spcPct val="0"/>
              </a:spcBef>
              <a:spcAft>
                <a:spcPct val="0"/>
              </a:spcAft>
            </a:pPr>
            <a:fld id="{290465EB-DD86-4C44-B08A-4AD60A381C08}" type="slidenum">
              <a:rPr lang="en-US" kern="1200">
                <a:solidFill>
                  <a:srgbClr val="FFFFFF"/>
                </a:solidFill>
                <a:latin typeface="Arial"/>
                <a:ea typeface="+mn-ea"/>
                <a:cs typeface="+mn-cs"/>
              </a:rPr>
              <a:pPr algn="l" rtl="0" fontAlgn="base">
                <a:spcBef>
                  <a:spcPct val="0"/>
                </a:spcBef>
                <a:spcAft>
                  <a:spcPct val="0"/>
                </a:spcAft>
              </a:pPr>
              <a:t>‹#›</a:t>
            </a:fld>
            <a:endParaRPr lang="en-US" kern="1200">
              <a:solidFill>
                <a:srgbClr val="FFFFFF"/>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l" rtl="0" fontAlgn="base">
        <a:lnSpc>
          <a:spcPct val="90000"/>
        </a:lnSpc>
        <a:spcBef>
          <a:spcPct val="0"/>
        </a:spcBef>
        <a:spcAft>
          <a:spcPct val="0"/>
        </a:spcAft>
        <a:defRPr sz="3600" b="1">
          <a:solidFill>
            <a:schemeClr val="tx2"/>
          </a:solidFill>
          <a:latin typeface="+mj-lt"/>
          <a:ea typeface="+mj-ea"/>
          <a:cs typeface="+mj-cs"/>
        </a:defRPr>
      </a:lvl1pPr>
      <a:lvl2pPr algn="l" rtl="0" fontAlgn="base">
        <a:lnSpc>
          <a:spcPct val="90000"/>
        </a:lnSpc>
        <a:spcBef>
          <a:spcPct val="0"/>
        </a:spcBef>
        <a:spcAft>
          <a:spcPct val="0"/>
        </a:spcAft>
        <a:defRPr sz="3600" b="1">
          <a:solidFill>
            <a:schemeClr val="tx2"/>
          </a:solidFill>
          <a:latin typeface="Arial" charset="0"/>
        </a:defRPr>
      </a:lvl2pPr>
      <a:lvl3pPr algn="l" rtl="0" fontAlgn="base">
        <a:lnSpc>
          <a:spcPct val="90000"/>
        </a:lnSpc>
        <a:spcBef>
          <a:spcPct val="0"/>
        </a:spcBef>
        <a:spcAft>
          <a:spcPct val="0"/>
        </a:spcAft>
        <a:defRPr sz="3600" b="1">
          <a:solidFill>
            <a:schemeClr val="tx2"/>
          </a:solidFill>
          <a:latin typeface="Arial" charset="0"/>
        </a:defRPr>
      </a:lvl3pPr>
      <a:lvl4pPr algn="l" rtl="0" fontAlgn="base">
        <a:lnSpc>
          <a:spcPct val="90000"/>
        </a:lnSpc>
        <a:spcBef>
          <a:spcPct val="0"/>
        </a:spcBef>
        <a:spcAft>
          <a:spcPct val="0"/>
        </a:spcAft>
        <a:defRPr sz="3600" b="1">
          <a:solidFill>
            <a:schemeClr val="tx2"/>
          </a:solidFill>
          <a:latin typeface="Arial" charset="0"/>
        </a:defRPr>
      </a:lvl4pPr>
      <a:lvl5pPr algn="l" rtl="0" fontAlgn="base">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fontAlgn="base">
        <a:spcBef>
          <a:spcPct val="20000"/>
        </a:spcBef>
        <a:spcAft>
          <a:spcPct val="0"/>
        </a:spcAft>
        <a:buClr>
          <a:schemeClr val="tx1"/>
        </a:buClr>
        <a:buSzPct val="75000"/>
        <a:buFont typeface="Wingdings" pitchFamily="2" charset="2"/>
        <a:buChar char="l"/>
        <a:defRPr sz="3200">
          <a:solidFill>
            <a:schemeClr val="tx1"/>
          </a:solidFill>
          <a:latin typeface="+mn-lt"/>
          <a:ea typeface="+mn-ea"/>
          <a:cs typeface="+mn-cs"/>
        </a:defRPr>
      </a:lvl1pPr>
      <a:lvl2pPr marL="742950" indent="-285750" algn="l" rtl="0" fontAlgn="base">
        <a:spcBef>
          <a:spcPct val="20000"/>
        </a:spcBef>
        <a:spcAft>
          <a:spcPct val="0"/>
        </a:spcAft>
        <a:buClr>
          <a:schemeClr val="tx1"/>
        </a:buClr>
        <a:buSzPct val="75000"/>
        <a:defRPr sz="3200">
          <a:solidFill>
            <a:schemeClr val="tx1"/>
          </a:solidFill>
          <a:latin typeface="+mn-lt"/>
        </a:defRPr>
      </a:lvl2pPr>
      <a:lvl3pPr marL="1143000" indent="-228600" algn="l" rtl="0" fontAlgn="base">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fontAlgn="base">
        <a:spcBef>
          <a:spcPct val="20000"/>
        </a:spcBef>
        <a:spcAft>
          <a:spcPct val="0"/>
        </a:spcAft>
        <a:buClr>
          <a:schemeClr val="tx1"/>
        </a:buClr>
        <a:buSzPct val="80000"/>
        <a:buChar char="–"/>
        <a:defRPr>
          <a:solidFill>
            <a:schemeClr val="tx1"/>
          </a:solidFill>
          <a:latin typeface="+mn-lt"/>
        </a:defRPr>
      </a:lvl4pPr>
      <a:lvl5pPr marL="20574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878595"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78596"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7"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bg2"/>
                </a:solidFill>
                <a:latin typeface="Arial" charset="0"/>
              </a:defRPr>
            </a:lvl1pPr>
          </a:lstStyle>
          <a:p>
            <a:endParaRPr lang="en-US">
              <a:solidFill>
                <a:srgbClr val="5E574E"/>
              </a:solidFill>
            </a:endParaRPr>
          </a:p>
        </p:txBody>
      </p:sp>
      <p:sp>
        <p:nvSpPr>
          <p:cNvPr id="878598"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bg2"/>
                </a:solidFill>
                <a:latin typeface="Arial" charset="0"/>
              </a:defRPr>
            </a:lvl1pPr>
          </a:lstStyle>
          <a:p>
            <a:fld id="{44BDD73F-2E74-425C-8E38-78FBBDB354E5}" type="slidenum">
              <a:rPr lang="en-US">
                <a:solidFill>
                  <a:srgbClr val="5E574E"/>
                </a:solidFill>
              </a:rPr>
              <a:pPr/>
              <a:t>‹#›</a:t>
            </a:fld>
            <a:endParaRPr lang="en-US">
              <a:solidFill>
                <a:srgbClr val="5E574E"/>
              </a:solidFill>
            </a:endParaRPr>
          </a:p>
        </p:txBody>
      </p:sp>
      <p:pic>
        <p:nvPicPr>
          <p:cNvPr id="87859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52"/>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372" r:id="rId1"/>
    <p:sldLayoutId id="2147484373" r:id="rId2"/>
    <p:sldLayoutId id="2147484374" r:id="rId3"/>
    <p:sldLayoutId id="2147484375" r:id="rId4"/>
    <p:sldLayoutId id="2147484376" r:id="rId5"/>
    <p:sldLayoutId id="2147484377" r:id="rId6"/>
    <p:sldLayoutId id="2147484378" r:id="rId7"/>
    <p:sldLayoutId id="2147484379" r:id="rId8"/>
    <p:sldLayoutId id="2147484380" r:id="rId9"/>
    <p:sldLayoutId id="2147484381" r:id="rId10"/>
    <p:sldLayoutId id="2147484382" r:id="rId11"/>
  </p:sldLayoutIdLst>
  <p:transition/>
  <p:txStyles>
    <p:titleStyle>
      <a:lvl1pPr algn="l" rtl="0" fontAlgn="base">
        <a:spcBef>
          <a:spcPct val="0"/>
        </a:spcBef>
        <a:spcAft>
          <a:spcPct val="0"/>
        </a:spcAft>
        <a:defRPr kumimoji="1" sz="40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Arial Black" pitchFamily="34" charset="0"/>
        </a:defRPr>
      </a:lvl2pPr>
      <a:lvl3pPr algn="l" rtl="0" fontAlgn="base">
        <a:spcBef>
          <a:spcPct val="0"/>
        </a:spcBef>
        <a:spcAft>
          <a:spcPct val="0"/>
        </a:spcAft>
        <a:defRPr kumimoji="1" sz="4000">
          <a:solidFill>
            <a:schemeClr val="tx2"/>
          </a:solidFill>
          <a:latin typeface="Arial Black" pitchFamily="34" charset="0"/>
        </a:defRPr>
      </a:lvl3pPr>
      <a:lvl4pPr algn="l" rtl="0" fontAlgn="base">
        <a:spcBef>
          <a:spcPct val="0"/>
        </a:spcBef>
        <a:spcAft>
          <a:spcPct val="0"/>
        </a:spcAft>
        <a:defRPr kumimoji="1" sz="4000">
          <a:solidFill>
            <a:schemeClr val="tx2"/>
          </a:solidFill>
          <a:latin typeface="Arial Black" pitchFamily="34" charset="0"/>
        </a:defRPr>
      </a:lvl4pPr>
      <a:lvl5pPr algn="l" rtl="0" fontAlgn="base">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fontAlgn="base">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fontAlgn="base">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fontAlgn="base">
        <a:spcBef>
          <a:spcPct val="20000"/>
        </a:spcBef>
        <a:spcAft>
          <a:spcPct val="0"/>
        </a:spcAft>
        <a:buClr>
          <a:schemeClr val="accent2"/>
        </a:buClr>
        <a:buChar char="•"/>
        <a:defRPr kumimoji="1" sz="2000">
          <a:solidFill>
            <a:schemeClr val="tx1"/>
          </a:solidFill>
          <a:latin typeface="+mn-lt"/>
        </a:defRPr>
      </a:lvl4pPr>
      <a:lvl5pPr marL="2057400" indent="-228600" algn="l" rtl="0" fontAlgn="base">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600450" cy="6858000"/>
            <a:chOff x="0" y="0"/>
            <a:chExt cx="2016" cy="4320"/>
          </a:xfrm>
        </p:grpSpPr>
        <p:sp>
          <p:nvSpPr>
            <p:cNvPr id="402435" name="Rectangle 3"/>
            <p:cNvSpPr>
              <a:spLocks noChangeArrowheads="1"/>
            </p:cNvSpPr>
            <p:nvPr/>
          </p:nvSpPr>
          <p:spPr bwMode="auto">
            <a:xfrm>
              <a:off x="0" y="0"/>
              <a:ext cx="480" cy="4320"/>
            </a:xfrm>
            <a:prstGeom prst="rect">
              <a:avLst/>
            </a:prstGeom>
            <a:solidFill>
              <a:schemeClr val="accent1"/>
            </a:solidFill>
            <a:ln w="9525">
              <a:noFill/>
              <a:miter lim="800000"/>
              <a:headEnd/>
              <a:tailEnd/>
            </a:ln>
            <a:effectLst/>
          </p:spPr>
          <p:txBody>
            <a:bodyPr wrap="none" anchor="ctr"/>
            <a:lstStyle/>
            <a:p>
              <a:pPr algn="l" rtl="0" fontAlgn="base">
                <a:spcBef>
                  <a:spcPct val="0"/>
                </a:spcBef>
                <a:spcAft>
                  <a:spcPct val="0"/>
                </a:spcAft>
              </a:pPr>
              <a:endParaRPr lang="en-US" sz="2400" kern="1200">
                <a:solidFill>
                  <a:srgbClr val="000000"/>
                </a:solidFill>
                <a:latin typeface="Times New Roman" pitchFamily="18" charset="0"/>
                <a:ea typeface="+mn-ea"/>
                <a:cs typeface="+mn-cs"/>
              </a:endParaRPr>
            </a:p>
          </p:txBody>
        </p:sp>
        <p:sp>
          <p:nvSpPr>
            <p:cNvPr id="402436" name="Rectangle 4"/>
            <p:cNvSpPr>
              <a:spLocks noChangeArrowheads="1"/>
            </p:cNvSpPr>
            <p:nvPr/>
          </p:nvSpPr>
          <p:spPr bwMode="auto">
            <a:xfrm>
              <a:off x="432" y="0"/>
              <a:ext cx="1584" cy="672"/>
            </a:xfrm>
            <a:prstGeom prst="rect">
              <a:avLst/>
            </a:prstGeom>
            <a:solidFill>
              <a:schemeClr val="accent1"/>
            </a:solidFill>
            <a:ln w="9525">
              <a:noFill/>
              <a:miter lim="800000"/>
              <a:headEnd/>
              <a:tailEnd/>
            </a:ln>
            <a:effectLst/>
          </p:spPr>
          <p:txBody>
            <a:bodyPr wrap="none" anchor="ctr"/>
            <a:lstStyle/>
            <a:p>
              <a:pPr algn="l" rtl="0" fontAlgn="base">
                <a:spcBef>
                  <a:spcPct val="0"/>
                </a:spcBef>
                <a:spcAft>
                  <a:spcPct val="0"/>
                </a:spcAft>
              </a:pPr>
              <a:endParaRPr lang="en-US" sz="2400" kern="1200">
                <a:solidFill>
                  <a:srgbClr val="000000"/>
                </a:solidFill>
                <a:latin typeface="Times New Roman" pitchFamily="18" charset="0"/>
                <a:ea typeface="+mn-ea"/>
                <a:cs typeface="+mn-cs"/>
              </a:endParaRPr>
            </a:p>
          </p:txBody>
        </p:sp>
      </p:grpSp>
      <p:sp>
        <p:nvSpPr>
          <p:cNvPr id="402437" name="AutoShape 5"/>
          <p:cNvSpPr>
            <a:spLocks noChangeArrowheads="1"/>
          </p:cNvSpPr>
          <p:nvPr/>
        </p:nvSpPr>
        <p:spPr bwMode="auto">
          <a:xfrm>
            <a:off x="857250" y="762000"/>
            <a:ext cx="5743575" cy="609600"/>
          </a:xfrm>
          <a:prstGeom prst="roundRect">
            <a:avLst>
              <a:gd name="adj" fmla="val 50000"/>
            </a:avLst>
          </a:prstGeom>
          <a:solidFill>
            <a:schemeClr val="bg1"/>
          </a:solidFill>
          <a:ln w="9525">
            <a:noFill/>
            <a:round/>
            <a:headEnd/>
            <a:tailEnd/>
          </a:ln>
          <a:effectLst/>
        </p:spPr>
        <p:txBody>
          <a:bodyPr wrap="none" anchor="ctr"/>
          <a:lstStyle/>
          <a:p>
            <a:pPr algn="ctr" rtl="0" fontAlgn="base">
              <a:spcBef>
                <a:spcPct val="0"/>
              </a:spcBef>
              <a:spcAft>
                <a:spcPct val="0"/>
              </a:spcAft>
            </a:pPr>
            <a:endParaRPr kumimoji="1" lang="en-US" sz="2400" kern="1200">
              <a:solidFill>
                <a:srgbClr val="000000"/>
              </a:solidFill>
              <a:latin typeface="Times New Roman" pitchFamily="18" charset="0"/>
              <a:ea typeface="+mn-ea"/>
              <a:cs typeface="+mn-cs"/>
            </a:endParaRPr>
          </a:p>
        </p:txBody>
      </p:sp>
      <p:sp>
        <p:nvSpPr>
          <p:cNvPr id="402438" name="Rectangle 6"/>
          <p:cNvSpPr>
            <a:spLocks noGrp="1" noChangeArrowheads="1"/>
          </p:cNvSpPr>
          <p:nvPr>
            <p:ph type="body" idx="1"/>
          </p:nvPr>
        </p:nvSpPr>
        <p:spPr bwMode="auto">
          <a:xfrm>
            <a:off x="1028700" y="1066800"/>
            <a:ext cx="9001125"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endParaRPr lang="en-US" smtClean="0"/>
          </a:p>
        </p:txBody>
      </p:sp>
      <p:sp>
        <p:nvSpPr>
          <p:cNvPr id="402439" name="Rectangle 7"/>
          <p:cNvSpPr>
            <a:spLocks noGrp="1" noChangeArrowheads="1"/>
          </p:cNvSpPr>
          <p:nvPr>
            <p:ph type="dt" sz="half" idx="2"/>
          </p:nvPr>
        </p:nvSpPr>
        <p:spPr bwMode="auto">
          <a:xfrm>
            <a:off x="7886700" y="6553200"/>
            <a:ext cx="2143125"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defRPr>
            </a:lvl1pPr>
          </a:lstStyle>
          <a:p>
            <a:pPr rtl="0" fontAlgn="base">
              <a:spcBef>
                <a:spcPct val="0"/>
              </a:spcBef>
              <a:spcAft>
                <a:spcPct val="0"/>
              </a:spcAft>
            </a:pPr>
            <a:endParaRPr lang="en-US" kern="1200">
              <a:solidFill>
                <a:srgbClr val="000000"/>
              </a:solidFill>
              <a:latin typeface="Arial"/>
              <a:ea typeface="+mn-ea"/>
              <a:cs typeface="+mn-cs"/>
            </a:endParaRPr>
          </a:p>
        </p:txBody>
      </p:sp>
      <p:sp>
        <p:nvSpPr>
          <p:cNvPr id="402440" name="Rectangle 8"/>
          <p:cNvSpPr>
            <a:spLocks noGrp="1" noChangeArrowheads="1"/>
          </p:cNvSpPr>
          <p:nvPr>
            <p:ph type="ftr" sz="quarter" idx="3"/>
          </p:nvPr>
        </p:nvSpPr>
        <p:spPr bwMode="auto">
          <a:xfrm>
            <a:off x="3303588" y="6529388"/>
            <a:ext cx="325755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defRPr>
            </a:lvl1pPr>
          </a:lstStyle>
          <a:p>
            <a:pPr rtl="0" fontAlgn="base">
              <a:spcBef>
                <a:spcPct val="0"/>
              </a:spcBef>
              <a:spcAft>
                <a:spcPct val="0"/>
              </a:spcAft>
            </a:pPr>
            <a:endParaRPr lang="en-US" kern="1200">
              <a:solidFill>
                <a:srgbClr val="000000"/>
              </a:solidFill>
              <a:latin typeface="Arial"/>
              <a:ea typeface="+mn-ea"/>
              <a:cs typeface="+mn-cs"/>
            </a:endParaRPr>
          </a:p>
        </p:txBody>
      </p:sp>
      <p:sp>
        <p:nvSpPr>
          <p:cNvPr id="402441" name="Rectangle 9"/>
          <p:cNvSpPr>
            <a:spLocks noGrp="1" noChangeArrowheads="1"/>
          </p:cNvSpPr>
          <p:nvPr>
            <p:ph type="sldNum" sz="quarter" idx="4"/>
          </p:nvPr>
        </p:nvSpPr>
        <p:spPr bwMode="auto">
          <a:xfrm>
            <a:off x="95250" y="6343650"/>
            <a:ext cx="660400"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mn-lt"/>
              </a:defRPr>
            </a:lvl1pPr>
          </a:lstStyle>
          <a:p>
            <a:pPr algn="l" rtl="0" fontAlgn="base">
              <a:spcBef>
                <a:spcPct val="0"/>
              </a:spcBef>
              <a:spcAft>
                <a:spcPct val="0"/>
              </a:spcAft>
            </a:pPr>
            <a:fld id="{290465EB-DD86-4C44-B08A-4AD60A381C08}" type="slidenum">
              <a:rPr lang="en-US" kern="1200">
                <a:solidFill>
                  <a:srgbClr val="FFFFFF"/>
                </a:solidFill>
                <a:latin typeface="Arial"/>
                <a:ea typeface="+mn-ea"/>
                <a:cs typeface="+mn-cs"/>
              </a:rPr>
              <a:pPr algn="l" rtl="0" fontAlgn="base">
                <a:spcBef>
                  <a:spcPct val="0"/>
                </a:spcBef>
                <a:spcAft>
                  <a:spcPct val="0"/>
                </a:spcAft>
              </a:pPr>
              <a:t>‹#›</a:t>
            </a:fld>
            <a:endParaRPr lang="en-US" kern="1200">
              <a:solidFill>
                <a:srgbClr val="FFFFFF"/>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l" rtl="0" fontAlgn="base">
        <a:lnSpc>
          <a:spcPct val="90000"/>
        </a:lnSpc>
        <a:spcBef>
          <a:spcPct val="0"/>
        </a:spcBef>
        <a:spcAft>
          <a:spcPct val="0"/>
        </a:spcAft>
        <a:defRPr sz="3600" b="1">
          <a:solidFill>
            <a:schemeClr val="tx2"/>
          </a:solidFill>
          <a:latin typeface="+mj-lt"/>
          <a:ea typeface="+mj-ea"/>
          <a:cs typeface="+mj-cs"/>
        </a:defRPr>
      </a:lvl1pPr>
      <a:lvl2pPr algn="l" rtl="0" fontAlgn="base">
        <a:lnSpc>
          <a:spcPct val="90000"/>
        </a:lnSpc>
        <a:spcBef>
          <a:spcPct val="0"/>
        </a:spcBef>
        <a:spcAft>
          <a:spcPct val="0"/>
        </a:spcAft>
        <a:defRPr sz="3600" b="1">
          <a:solidFill>
            <a:schemeClr val="tx2"/>
          </a:solidFill>
          <a:latin typeface="Arial" charset="0"/>
        </a:defRPr>
      </a:lvl2pPr>
      <a:lvl3pPr algn="l" rtl="0" fontAlgn="base">
        <a:lnSpc>
          <a:spcPct val="90000"/>
        </a:lnSpc>
        <a:spcBef>
          <a:spcPct val="0"/>
        </a:spcBef>
        <a:spcAft>
          <a:spcPct val="0"/>
        </a:spcAft>
        <a:defRPr sz="3600" b="1">
          <a:solidFill>
            <a:schemeClr val="tx2"/>
          </a:solidFill>
          <a:latin typeface="Arial" charset="0"/>
        </a:defRPr>
      </a:lvl3pPr>
      <a:lvl4pPr algn="l" rtl="0" fontAlgn="base">
        <a:lnSpc>
          <a:spcPct val="90000"/>
        </a:lnSpc>
        <a:spcBef>
          <a:spcPct val="0"/>
        </a:spcBef>
        <a:spcAft>
          <a:spcPct val="0"/>
        </a:spcAft>
        <a:defRPr sz="3600" b="1">
          <a:solidFill>
            <a:schemeClr val="tx2"/>
          </a:solidFill>
          <a:latin typeface="Arial" charset="0"/>
        </a:defRPr>
      </a:lvl4pPr>
      <a:lvl5pPr algn="l" rtl="0" fontAlgn="base">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fontAlgn="base">
        <a:spcBef>
          <a:spcPct val="20000"/>
        </a:spcBef>
        <a:spcAft>
          <a:spcPct val="0"/>
        </a:spcAft>
        <a:buClr>
          <a:schemeClr val="tx1"/>
        </a:buClr>
        <a:buSzPct val="75000"/>
        <a:buFont typeface="Wingdings" pitchFamily="2" charset="2"/>
        <a:buChar char="l"/>
        <a:defRPr sz="3200">
          <a:solidFill>
            <a:schemeClr val="tx1"/>
          </a:solidFill>
          <a:latin typeface="+mn-lt"/>
          <a:ea typeface="+mn-ea"/>
          <a:cs typeface="+mn-cs"/>
        </a:defRPr>
      </a:lvl1pPr>
      <a:lvl2pPr marL="742950" indent="-285750" algn="l" rtl="0" fontAlgn="base">
        <a:spcBef>
          <a:spcPct val="20000"/>
        </a:spcBef>
        <a:spcAft>
          <a:spcPct val="0"/>
        </a:spcAft>
        <a:buClr>
          <a:schemeClr val="tx1"/>
        </a:buClr>
        <a:buSzPct val="75000"/>
        <a:defRPr sz="3200">
          <a:solidFill>
            <a:schemeClr val="tx1"/>
          </a:solidFill>
          <a:latin typeface="+mn-lt"/>
        </a:defRPr>
      </a:lvl2pPr>
      <a:lvl3pPr marL="1143000" indent="-228600" algn="l" rtl="0" fontAlgn="base">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fontAlgn="base">
        <a:spcBef>
          <a:spcPct val="20000"/>
        </a:spcBef>
        <a:spcAft>
          <a:spcPct val="0"/>
        </a:spcAft>
        <a:buClr>
          <a:schemeClr val="tx1"/>
        </a:buClr>
        <a:buSzPct val="80000"/>
        <a:buChar char="–"/>
        <a:defRPr>
          <a:solidFill>
            <a:schemeClr val="tx1"/>
          </a:solidFill>
          <a:latin typeface="+mn-lt"/>
        </a:defRPr>
      </a:lvl4pPr>
      <a:lvl5pPr marL="20574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600450" cy="6858000"/>
            <a:chOff x="0" y="0"/>
            <a:chExt cx="2016" cy="4320"/>
          </a:xfrm>
        </p:grpSpPr>
        <p:sp>
          <p:nvSpPr>
            <p:cNvPr id="402435" name="Rectangle 3"/>
            <p:cNvSpPr>
              <a:spLocks noChangeArrowheads="1"/>
            </p:cNvSpPr>
            <p:nvPr/>
          </p:nvSpPr>
          <p:spPr bwMode="auto">
            <a:xfrm>
              <a:off x="0" y="0"/>
              <a:ext cx="480" cy="4320"/>
            </a:xfrm>
            <a:prstGeom prst="rect">
              <a:avLst/>
            </a:prstGeom>
            <a:solidFill>
              <a:schemeClr val="accent1"/>
            </a:solidFill>
            <a:ln w="9525">
              <a:noFill/>
              <a:miter lim="800000"/>
              <a:headEnd/>
              <a:tailEnd/>
            </a:ln>
            <a:effectLst/>
          </p:spPr>
          <p:txBody>
            <a:bodyPr wrap="none" anchor="ctr"/>
            <a:lstStyle/>
            <a:p>
              <a:pPr algn="l" rtl="0" fontAlgn="base">
                <a:spcBef>
                  <a:spcPct val="0"/>
                </a:spcBef>
                <a:spcAft>
                  <a:spcPct val="0"/>
                </a:spcAft>
              </a:pPr>
              <a:endParaRPr lang="en-US" sz="2400" kern="1200">
                <a:solidFill>
                  <a:srgbClr val="000000"/>
                </a:solidFill>
                <a:latin typeface="Times New Roman" pitchFamily="18" charset="0"/>
                <a:ea typeface="+mn-ea"/>
                <a:cs typeface="+mn-cs"/>
              </a:endParaRPr>
            </a:p>
          </p:txBody>
        </p:sp>
        <p:sp>
          <p:nvSpPr>
            <p:cNvPr id="402436" name="Rectangle 4"/>
            <p:cNvSpPr>
              <a:spLocks noChangeArrowheads="1"/>
            </p:cNvSpPr>
            <p:nvPr/>
          </p:nvSpPr>
          <p:spPr bwMode="auto">
            <a:xfrm>
              <a:off x="432" y="0"/>
              <a:ext cx="1584" cy="672"/>
            </a:xfrm>
            <a:prstGeom prst="rect">
              <a:avLst/>
            </a:prstGeom>
            <a:solidFill>
              <a:schemeClr val="accent1"/>
            </a:solidFill>
            <a:ln w="9525">
              <a:noFill/>
              <a:miter lim="800000"/>
              <a:headEnd/>
              <a:tailEnd/>
            </a:ln>
            <a:effectLst/>
          </p:spPr>
          <p:txBody>
            <a:bodyPr wrap="none" anchor="ctr"/>
            <a:lstStyle/>
            <a:p>
              <a:pPr algn="l" rtl="0" fontAlgn="base">
                <a:spcBef>
                  <a:spcPct val="0"/>
                </a:spcBef>
                <a:spcAft>
                  <a:spcPct val="0"/>
                </a:spcAft>
              </a:pPr>
              <a:endParaRPr lang="en-US" sz="2400" kern="1200">
                <a:solidFill>
                  <a:srgbClr val="000000"/>
                </a:solidFill>
                <a:latin typeface="Times New Roman" pitchFamily="18" charset="0"/>
                <a:ea typeface="+mn-ea"/>
                <a:cs typeface="+mn-cs"/>
              </a:endParaRPr>
            </a:p>
          </p:txBody>
        </p:sp>
      </p:grpSp>
      <p:sp>
        <p:nvSpPr>
          <p:cNvPr id="402437" name="AutoShape 5"/>
          <p:cNvSpPr>
            <a:spLocks noChangeArrowheads="1"/>
          </p:cNvSpPr>
          <p:nvPr/>
        </p:nvSpPr>
        <p:spPr bwMode="auto">
          <a:xfrm>
            <a:off x="857250" y="762000"/>
            <a:ext cx="5743575" cy="609600"/>
          </a:xfrm>
          <a:prstGeom prst="roundRect">
            <a:avLst>
              <a:gd name="adj" fmla="val 50000"/>
            </a:avLst>
          </a:prstGeom>
          <a:solidFill>
            <a:schemeClr val="bg1"/>
          </a:solidFill>
          <a:ln w="9525">
            <a:noFill/>
            <a:round/>
            <a:headEnd/>
            <a:tailEnd/>
          </a:ln>
          <a:effectLst/>
        </p:spPr>
        <p:txBody>
          <a:bodyPr wrap="none" anchor="ctr"/>
          <a:lstStyle/>
          <a:p>
            <a:pPr algn="ctr" rtl="0" fontAlgn="base">
              <a:spcBef>
                <a:spcPct val="0"/>
              </a:spcBef>
              <a:spcAft>
                <a:spcPct val="0"/>
              </a:spcAft>
            </a:pPr>
            <a:endParaRPr kumimoji="1" lang="en-US" sz="2400" kern="1200">
              <a:solidFill>
                <a:srgbClr val="000000"/>
              </a:solidFill>
              <a:latin typeface="Times New Roman" pitchFamily="18" charset="0"/>
              <a:ea typeface="+mn-ea"/>
              <a:cs typeface="+mn-cs"/>
            </a:endParaRPr>
          </a:p>
        </p:txBody>
      </p:sp>
      <p:sp>
        <p:nvSpPr>
          <p:cNvPr id="402438" name="Rectangle 6"/>
          <p:cNvSpPr>
            <a:spLocks noGrp="1" noChangeArrowheads="1"/>
          </p:cNvSpPr>
          <p:nvPr>
            <p:ph type="body" idx="1"/>
          </p:nvPr>
        </p:nvSpPr>
        <p:spPr bwMode="auto">
          <a:xfrm>
            <a:off x="1028700" y="1066800"/>
            <a:ext cx="9001125"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endParaRPr lang="en-US" smtClean="0"/>
          </a:p>
        </p:txBody>
      </p:sp>
      <p:sp>
        <p:nvSpPr>
          <p:cNvPr id="402439" name="Rectangle 7"/>
          <p:cNvSpPr>
            <a:spLocks noGrp="1" noChangeArrowheads="1"/>
          </p:cNvSpPr>
          <p:nvPr>
            <p:ph type="dt" sz="half" idx="2"/>
          </p:nvPr>
        </p:nvSpPr>
        <p:spPr bwMode="auto">
          <a:xfrm>
            <a:off x="7886700" y="6553200"/>
            <a:ext cx="2143125"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defRPr>
            </a:lvl1pPr>
          </a:lstStyle>
          <a:p>
            <a:pPr rtl="0" fontAlgn="base">
              <a:spcBef>
                <a:spcPct val="0"/>
              </a:spcBef>
              <a:spcAft>
                <a:spcPct val="0"/>
              </a:spcAft>
            </a:pPr>
            <a:endParaRPr lang="en-US" kern="1200">
              <a:solidFill>
                <a:srgbClr val="000000"/>
              </a:solidFill>
              <a:latin typeface="Arial"/>
              <a:ea typeface="+mn-ea"/>
              <a:cs typeface="+mn-cs"/>
            </a:endParaRPr>
          </a:p>
        </p:txBody>
      </p:sp>
      <p:sp>
        <p:nvSpPr>
          <p:cNvPr id="402440" name="Rectangle 8"/>
          <p:cNvSpPr>
            <a:spLocks noGrp="1" noChangeArrowheads="1"/>
          </p:cNvSpPr>
          <p:nvPr>
            <p:ph type="ftr" sz="quarter" idx="3"/>
          </p:nvPr>
        </p:nvSpPr>
        <p:spPr bwMode="auto">
          <a:xfrm>
            <a:off x="3303588" y="6529388"/>
            <a:ext cx="325755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defRPr>
            </a:lvl1pPr>
          </a:lstStyle>
          <a:p>
            <a:pPr rtl="0" fontAlgn="base">
              <a:spcBef>
                <a:spcPct val="0"/>
              </a:spcBef>
              <a:spcAft>
                <a:spcPct val="0"/>
              </a:spcAft>
            </a:pPr>
            <a:endParaRPr lang="en-US" kern="1200">
              <a:solidFill>
                <a:srgbClr val="000000"/>
              </a:solidFill>
              <a:latin typeface="Arial"/>
              <a:ea typeface="+mn-ea"/>
              <a:cs typeface="+mn-cs"/>
            </a:endParaRPr>
          </a:p>
        </p:txBody>
      </p:sp>
      <p:sp>
        <p:nvSpPr>
          <p:cNvPr id="402441" name="Rectangle 9"/>
          <p:cNvSpPr>
            <a:spLocks noGrp="1" noChangeArrowheads="1"/>
          </p:cNvSpPr>
          <p:nvPr>
            <p:ph type="sldNum" sz="quarter" idx="4"/>
          </p:nvPr>
        </p:nvSpPr>
        <p:spPr bwMode="auto">
          <a:xfrm>
            <a:off x="95250" y="6343650"/>
            <a:ext cx="660400"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mn-lt"/>
              </a:defRPr>
            </a:lvl1pPr>
          </a:lstStyle>
          <a:p>
            <a:pPr algn="l" rtl="0" fontAlgn="base">
              <a:spcBef>
                <a:spcPct val="0"/>
              </a:spcBef>
              <a:spcAft>
                <a:spcPct val="0"/>
              </a:spcAft>
            </a:pPr>
            <a:fld id="{290465EB-DD86-4C44-B08A-4AD60A381C08}" type="slidenum">
              <a:rPr lang="en-US" kern="1200">
                <a:solidFill>
                  <a:srgbClr val="FFFFFF"/>
                </a:solidFill>
                <a:latin typeface="Arial"/>
                <a:ea typeface="+mn-ea"/>
                <a:cs typeface="+mn-cs"/>
              </a:rPr>
              <a:pPr algn="l" rtl="0" fontAlgn="base">
                <a:spcBef>
                  <a:spcPct val="0"/>
                </a:spcBef>
                <a:spcAft>
                  <a:spcPct val="0"/>
                </a:spcAft>
              </a:pPr>
              <a:t>‹#›</a:t>
            </a:fld>
            <a:endParaRPr lang="en-US" kern="1200">
              <a:solidFill>
                <a:srgbClr val="FFFFFF"/>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l" rtl="0" fontAlgn="base">
        <a:lnSpc>
          <a:spcPct val="90000"/>
        </a:lnSpc>
        <a:spcBef>
          <a:spcPct val="0"/>
        </a:spcBef>
        <a:spcAft>
          <a:spcPct val="0"/>
        </a:spcAft>
        <a:defRPr sz="3600" b="1">
          <a:solidFill>
            <a:schemeClr val="tx2"/>
          </a:solidFill>
          <a:latin typeface="+mj-lt"/>
          <a:ea typeface="+mj-ea"/>
          <a:cs typeface="+mj-cs"/>
        </a:defRPr>
      </a:lvl1pPr>
      <a:lvl2pPr algn="l" rtl="0" fontAlgn="base">
        <a:lnSpc>
          <a:spcPct val="90000"/>
        </a:lnSpc>
        <a:spcBef>
          <a:spcPct val="0"/>
        </a:spcBef>
        <a:spcAft>
          <a:spcPct val="0"/>
        </a:spcAft>
        <a:defRPr sz="3600" b="1">
          <a:solidFill>
            <a:schemeClr val="tx2"/>
          </a:solidFill>
          <a:latin typeface="Arial" charset="0"/>
        </a:defRPr>
      </a:lvl2pPr>
      <a:lvl3pPr algn="l" rtl="0" fontAlgn="base">
        <a:lnSpc>
          <a:spcPct val="90000"/>
        </a:lnSpc>
        <a:spcBef>
          <a:spcPct val="0"/>
        </a:spcBef>
        <a:spcAft>
          <a:spcPct val="0"/>
        </a:spcAft>
        <a:defRPr sz="3600" b="1">
          <a:solidFill>
            <a:schemeClr val="tx2"/>
          </a:solidFill>
          <a:latin typeface="Arial" charset="0"/>
        </a:defRPr>
      </a:lvl3pPr>
      <a:lvl4pPr algn="l" rtl="0" fontAlgn="base">
        <a:lnSpc>
          <a:spcPct val="90000"/>
        </a:lnSpc>
        <a:spcBef>
          <a:spcPct val="0"/>
        </a:spcBef>
        <a:spcAft>
          <a:spcPct val="0"/>
        </a:spcAft>
        <a:defRPr sz="3600" b="1">
          <a:solidFill>
            <a:schemeClr val="tx2"/>
          </a:solidFill>
          <a:latin typeface="Arial" charset="0"/>
        </a:defRPr>
      </a:lvl4pPr>
      <a:lvl5pPr algn="l" rtl="0" fontAlgn="base">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fontAlgn="base">
        <a:spcBef>
          <a:spcPct val="20000"/>
        </a:spcBef>
        <a:spcAft>
          <a:spcPct val="0"/>
        </a:spcAft>
        <a:buClr>
          <a:schemeClr val="tx1"/>
        </a:buClr>
        <a:buSzPct val="75000"/>
        <a:buFont typeface="Wingdings" pitchFamily="2" charset="2"/>
        <a:buChar char="l"/>
        <a:defRPr sz="3200">
          <a:solidFill>
            <a:schemeClr val="tx1"/>
          </a:solidFill>
          <a:latin typeface="+mn-lt"/>
          <a:ea typeface="+mn-ea"/>
          <a:cs typeface="+mn-cs"/>
        </a:defRPr>
      </a:lvl1pPr>
      <a:lvl2pPr marL="742950" indent="-285750" algn="l" rtl="0" fontAlgn="base">
        <a:spcBef>
          <a:spcPct val="20000"/>
        </a:spcBef>
        <a:spcAft>
          <a:spcPct val="0"/>
        </a:spcAft>
        <a:buClr>
          <a:schemeClr val="tx1"/>
        </a:buClr>
        <a:buSzPct val="75000"/>
        <a:defRPr sz="3200">
          <a:solidFill>
            <a:schemeClr val="tx1"/>
          </a:solidFill>
          <a:latin typeface="+mn-lt"/>
        </a:defRPr>
      </a:lvl2pPr>
      <a:lvl3pPr marL="1143000" indent="-228600" algn="l" rtl="0" fontAlgn="base">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fontAlgn="base">
        <a:spcBef>
          <a:spcPct val="20000"/>
        </a:spcBef>
        <a:spcAft>
          <a:spcPct val="0"/>
        </a:spcAft>
        <a:buClr>
          <a:schemeClr val="tx1"/>
        </a:buClr>
        <a:buSzPct val="80000"/>
        <a:buChar char="–"/>
        <a:defRPr>
          <a:solidFill>
            <a:schemeClr val="tx1"/>
          </a:solidFill>
          <a:latin typeface="+mn-lt"/>
        </a:defRPr>
      </a:lvl4pPr>
      <a:lvl5pPr marL="20574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600450" cy="6858000"/>
            <a:chOff x="0" y="0"/>
            <a:chExt cx="2016" cy="4320"/>
          </a:xfrm>
        </p:grpSpPr>
        <p:sp>
          <p:nvSpPr>
            <p:cNvPr id="402435" name="Rectangle 3"/>
            <p:cNvSpPr>
              <a:spLocks noChangeArrowheads="1"/>
            </p:cNvSpPr>
            <p:nvPr/>
          </p:nvSpPr>
          <p:spPr bwMode="auto">
            <a:xfrm>
              <a:off x="0" y="0"/>
              <a:ext cx="480" cy="4320"/>
            </a:xfrm>
            <a:prstGeom prst="rect">
              <a:avLst/>
            </a:prstGeom>
            <a:solidFill>
              <a:schemeClr val="accent1"/>
            </a:solidFill>
            <a:ln w="9525">
              <a:noFill/>
              <a:miter lim="800000"/>
              <a:headEnd/>
              <a:tailEnd/>
            </a:ln>
            <a:effectLst/>
          </p:spPr>
          <p:txBody>
            <a:bodyPr wrap="none" anchor="ctr"/>
            <a:lstStyle/>
            <a:p>
              <a:pPr algn="l" rtl="0" fontAlgn="base">
                <a:spcBef>
                  <a:spcPct val="0"/>
                </a:spcBef>
                <a:spcAft>
                  <a:spcPct val="0"/>
                </a:spcAft>
              </a:pPr>
              <a:endParaRPr lang="en-US" sz="2400" kern="1200">
                <a:solidFill>
                  <a:srgbClr val="000000"/>
                </a:solidFill>
                <a:latin typeface="Times New Roman" pitchFamily="18" charset="0"/>
                <a:ea typeface="+mn-ea"/>
                <a:cs typeface="+mn-cs"/>
              </a:endParaRPr>
            </a:p>
          </p:txBody>
        </p:sp>
        <p:sp>
          <p:nvSpPr>
            <p:cNvPr id="402436" name="Rectangle 4"/>
            <p:cNvSpPr>
              <a:spLocks noChangeArrowheads="1"/>
            </p:cNvSpPr>
            <p:nvPr/>
          </p:nvSpPr>
          <p:spPr bwMode="auto">
            <a:xfrm>
              <a:off x="432" y="0"/>
              <a:ext cx="1584" cy="672"/>
            </a:xfrm>
            <a:prstGeom prst="rect">
              <a:avLst/>
            </a:prstGeom>
            <a:solidFill>
              <a:schemeClr val="accent1"/>
            </a:solidFill>
            <a:ln w="9525">
              <a:noFill/>
              <a:miter lim="800000"/>
              <a:headEnd/>
              <a:tailEnd/>
            </a:ln>
            <a:effectLst/>
          </p:spPr>
          <p:txBody>
            <a:bodyPr wrap="none" anchor="ctr"/>
            <a:lstStyle/>
            <a:p>
              <a:pPr algn="l" rtl="0" fontAlgn="base">
                <a:spcBef>
                  <a:spcPct val="0"/>
                </a:spcBef>
                <a:spcAft>
                  <a:spcPct val="0"/>
                </a:spcAft>
              </a:pPr>
              <a:endParaRPr lang="en-US" sz="2400" kern="1200">
                <a:solidFill>
                  <a:srgbClr val="000000"/>
                </a:solidFill>
                <a:latin typeface="Times New Roman" pitchFamily="18" charset="0"/>
                <a:ea typeface="+mn-ea"/>
                <a:cs typeface="+mn-cs"/>
              </a:endParaRPr>
            </a:p>
          </p:txBody>
        </p:sp>
      </p:grpSp>
      <p:sp>
        <p:nvSpPr>
          <p:cNvPr id="402437" name="AutoShape 5"/>
          <p:cNvSpPr>
            <a:spLocks noChangeArrowheads="1"/>
          </p:cNvSpPr>
          <p:nvPr/>
        </p:nvSpPr>
        <p:spPr bwMode="auto">
          <a:xfrm>
            <a:off x="857250" y="762000"/>
            <a:ext cx="5743575" cy="609600"/>
          </a:xfrm>
          <a:prstGeom prst="roundRect">
            <a:avLst>
              <a:gd name="adj" fmla="val 50000"/>
            </a:avLst>
          </a:prstGeom>
          <a:solidFill>
            <a:schemeClr val="bg1"/>
          </a:solidFill>
          <a:ln w="9525">
            <a:noFill/>
            <a:round/>
            <a:headEnd/>
            <a:tailEnd/>
          </a:ln>
          <a:effectLst/>
        </p:spPr>
        <p:txBody>
          <a:bodyPr wrap="none" anchor="ctr"/>
          <a:lstStyle/>
          <a:p>
            <a:pPr algn="ctr" rtl="0" fontAlgn="base">
              <a:spcBef>
                <a:spcPct val="0"/>
              </a:spcBef>
              <a:spcAft>
                <a:spcPct val="0"/>
              </a:spcAft>
            </a:pPr>
            <a:endParaRPr kumimoji="1" lang="en-US" sz="2400" kern="1200">
              <a:solidFill>
                <a:srgbClr val="000000"/>
              </a:solidFill>
              <a:latin typeface="Times New Roman" pitchFamily="18" charset="0"/>
              <a:ea typeface="+mn-ea"/>
              <a:cs typeface="+mn-cs"/>
            </a:endParaRPr>
          </a:p>
        </p:txBody>
      </p:sp>
      <p:sp>
        <p:nvSpPr>
          <p:cNvPr id="402438" name="Rectangle 6"/>
          <p:cNvSpPr>
            <a:spLocks noGrp="1" noChangeArrowheads="1"/>
          </p:cNvSpPr>
          <p:nvPr>
            <p:ph type="body" idx="1"/>
          </p:nvPr>
        </p:nvSpPr>
        <p:spPr bwMode="auto">
          <a:xfrm>
            <a:off x="1028700" y="1066800"/>
            <a:ext cx="9001125"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endParaRPr lang="en-US" smtClean="0"/>
          </a:p>
        </p:txBody>
      </p:sp>
      <p:sp>
        <p:nvSpPr>
          <p:cNvPr id="402439" name="Rectangle 7"/>
          <p:cNvSpPr>
            <a:spLocks noGrp="1" noChangeArrowheads="1"/>
          </p:cNvSpPr>
          <p:nvPr>
            <p:ph type="dt" sz="half" idx="2"/>
          </p:nvPr>
        </p:nvSpPr>
        <p:spPr bwMode="auto">
          <a:xfrm>
            <a:off x="7886700" y="6553200"/>
            <a:ext cx="2143125"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defRPr>
            </a:lvl1pPr>
          </a:lstStyle>
          <a:p>
            <a:pPr rtl="0" fontAlgn="base">
              <a:spcBef>
                <a:spcPct val="0"/>
              </a:spcBef>
              <a:spcAft>
                <a:spcPct val="0"/>
              </a:spcAft>
            </a:pPr>
            <a:endParaRPr lang="en-US" kern="1200">
              <a:solidFill>
                <a:srgbClr val="000000"/>
              </a:solidFill>
              <a:latin typeface="Arial"/>
              <a:ea typeface="+mn-ea"/>
              <a:cs typeface="+mn-cs"/>
            </a:endParaRPr>
          </a:p>
        </p:txBody>
      </p:sp>
      <p:sp>
        <p:nvSpPr>
          <p:cNvPr id="402440" name="Rectangle 8"/>
          <p:cNvSpPr>
            <a:spLocks noGrp="1" noChangeArrowheads="1"/>
          </p:cNvSpPr>
          <p:nvPr>
            <p:ph type="ftr" sz="quarter" idx="3"/>
          </p:nvPr>
        </p:nvSpPr>
        <p:spPr bwMode="auto">
          <a:xfrm>
            <a:off x="3303588" y="6529388"/>
            <a:ext cx="325755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defRPr>
            </a:lvl1pPr>
          </a:lstStyle>
          <a:p>
            <a:pPr rtl="0" fontAlgn="base">
              <a:spcBef>
                <a:spcPct val="0"/>
              </a:spcBef>
              <a:spcAft>
                <a:spcPct val="0"/>
              </a:spcAft>
            </a:pPr>
            <a:endParaRPr lang="en-US" kern="1200">
              <a:solidFill>
                <a:srgbClr val="000000"/>
              </a:solidFill>
              <a:latin typeface="Arial"/>
              <a:ea typeface="+mn-ea"/>
              <a:cs typeface="+mn-cs"/>
            </a:endParaRPr>
          </a:p>
        </p:txBody>
      </p:sp>
      <p:sp>
        <p:nvSpPr>
          <p:cNvPr id="402441" name="Rectangle 9"/>
          <p:cNvSpPr>
            <a:spLocks noGrp="1" noChangeArrowheads="1"/>
          </p:cNvSpPr>
          <p:nvPr>
            <p:ph type="sldNum" sz="quarter" idx="4"/>
          </p:nvPr>
        </p:nvSpPr>
        <p:spPr bwMode="auto">
          <a:xfrm>
            <a:off x="95250" y="6343650"/>
            <a:ext cx="660400"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mn-lt"/>
              </a:defRPr>
            </a:lvl1pPr>
          </a:lstStyle>
          <a:p>
            <a:pPr algn="l" rtl="0" fontAlgn="base">
              <a:spcBef>
                <a:spcPct val="0"/>
              </a:spcBef>
              <a:spcAft>
                <a:spcPct val="0"/>
              </a:spcAft>
            </a:pPr>
            <a:fld id="{290465EB-DD86-4C44-B08A-4AD60A381C08}" type="slidenum">
              <a:rPr lang="en-US" kern="1200">
                <a:solidFill>
                  <a:srgbClr val="FFFFFF"/>
                </a:solidFill>
                <a:latin typeface="Arial"/>
                <a:ea typeface="+mn-ea"/>
                <a:cs typeface="+mn-cs"/>
              </a:rPr>
              <a:pPr algn="l" rtl="0" fontAlgn="base">
                <a:spcBef>
                  <a:spcPct val="0"/>
                </a:spcBef>
                <a:spcAft>
                  <a:spcPct val="0"/>
                </a:spcAft>
              </a:pPr>
              <a:t>‹#›</a:t>
            </a:fld>
            <a:endParaRPr lang="en-US" kern="1200">
              <a:solidFill>
                <a:srgbClr val="FFFFFF"/>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l" rtl="0" fontAlgn="base">
        <a:lnSpc>
          <a:spcPct val="90000"/>
        </a:lnSpc>
        <a:spcBef>
          <a:spcPct val="0"/>
        </a:spcBef>
        <a:spcAft>
          <a:spcPct val="0"/>
        </a:spcAft>
        <a:defRPr sz="3600" b="1">
          <a:solidFill>
            <a:schemeClr val="tx2"/>
          </a:solidFill>
          <a:latin typeface="+mj-lt"/>
          <a:ea typeface="+mj-ea"/>
          <a:cs typeface="+mj-cs"/>
        </a:defRPr>
      </a:lvl1pPr>
      <a:lvl2pPr algn="l" rtl="0" fontAlgn="base">
        <a:lnSpc>
          <a:spcPct val="90000"/>
        </a:lnSpc>
        <a:spcBef>
          <a:spcPct val="0"/>
        </a:spcBef>
        <a:spcAft>
          <a:spcPct val="0"/>
        </a:spcAft>
        <a:defRPr sz="3600" b="1">
          <a:solidFill>
            <a:schemeClr val="tx2"/>
          </a:solidFill>
          <a:latin typeface="Arial" charset="0"/>
        </a:defRPr>
      </a:lvl2pPr>
      <a:lvl3pPr algn="l" rtl="0" fontAlgn="base">
        <a:lnSpc>
          <a:spcPct val="90000"/>
        </a:lnSpc>
        <a:spcBef>
          <a:spcPct val="0"/>
        </a:spcBef>
        <a:spcAft>
          <a:spcPct val="0"/>
        </a:spcAft>
        <a:defRPr sz="3600" b="1">
          <a:solidFill>
            <a:schemeClr val="tx2"/>
          </a:solidFill>
          <a:latin typeface="Arial" charset="0"/>
        </a:defRPr>
      </a:lvl3pPr>
      <a:lvl4pPr algn="l" rtl="0" fontAlgn="base">
        <a:lnSpc>
          <a:spcPct val="90000"/>
        </a:lnSpc>
        <a:spcBef>
          <a:spcPct val="0"/>
        </a:spcBef>
        <a:spcAft>
          <a:spcPct val="0"/>
        </a:spcAft>
        <a:defRPr sz="3600" b="1">
          <a:solidFill>
            <a:schemeClr val="tx2"/>
          </a:solidFill>
          <a:latin typeface="Arial" charset="0"/>
        </a:defRPr>
      </a:lvl4pPr>
      <a:lvl5pPr algn="l" rtl="0" fontAlgn="base">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fontAlgn="base">
        <a:spcBef>
          <a:spcPct val="20000"/>
        </a:spcBef>
        <a:spcAft>
          <a:spcPct val="0"/>
        </a:spcAft>
        <a:buClr>
          <a:schemeClr val="tx1"/>
        </a:buClr>
        <a:buSzPct val="75000"/>
        <a:buFont typeface="Wingdings" pitchFamily="2" charset="2"/>
        <a:buChar char="l"/>
        <a:defRPr sz="3200">
          <a:solidFill>
            <a:schemeClr val="tx1"/>
          </a:solidFill>
          <a:latin typeface="+mn-lt"/>
          <a:ea typeface="+mn-ea"/>
          <a:cs typeface="+mn-cs"/>
        </a:defRPr>
      </a:lvl1pPr>
      <a:lvl2pPr marL="742950" indent="-285750" algn="l" rtl="0" fontAlgn="base">
        <a:spcBef>
          <a:spcPct val="20000"/>
        </a:spcBef>
        <a:spcAft>
          <a:spcPct val="0"/>
        </a:spcAft>
        <a:buClr>
          <a:schemeClr val="tx1"/>
        </a:buClr>
        <a:buSzPct val="75000"/>
        <a:defRPr sz="3200">
          <a:solidFill>
            <a:schemeClr val="tx1"/>
          </a:solidFill>
          <a:latin typeface="+mn-lt"/>
        </a:defRPr>
      </a:lvl2pPr>
      <a:lvl3pPr marL="1143000" indent="-228600" algn="l" rtl="0" fontAlgn="base">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fontAlgn="base">
        <a:spcBef>
          <a:spcPct val="20000"/>
        </a:spcBef>
        <a:spcAft>
          <a:spcPct val="0"/>
        </a:spcAft>
        <a:buClr>
          <a:schemeClr val="tx1"/>
        </a:buClr>
        <a:buSzPct val="80000"/>
        <a:buChar char="–"/>
        <a:defRPr>
          <a:solidFill>
            <a:schemeClr val="tx1"/>
          </a:solidFill>
          <a:latin typeface="+mn-lt"/>
        </a:defRPr>
      </a:lvl4pPr>
      <a:lvl5pPr marL="20574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600450" cy="6858000"/>
            <a:chOff x="0" y="0"/>
            <a:chExt cx="2016" cy="4320"/>
          </a:xfrm>
        </p:grpSpPr>
        <p:sp>
          <p:nvSpPr>
            <p:cNvPr id="402435" name="Rectangle 3"/>
            <p:cNvSpPr>
              <a:spLocks noChangeArrowheads="1"/>
            </p:cNvSpPr>
            <p:nvPr/>
          </p:nvSpPr>
          <p:spPr bwMode="auto">
            <a:xfrm>
              <a:off x="0" y="0"/>
              <a:ext cx="480" cy="4320"/>
            </a:xfrm>
            <a:prstGeom prst="rect">
              <a:avLst/>
            </a:prstGeom>
            <a:solidFill>
              <a:schemeClr val="accent1"/>
            </a:solidFill>
            <a:ln w="9525">
              <a:noFill/>
              <a:miter lim="800000"/>
              <a:headEnd/>
              <a:tailEnd/>
            </a:ln>
            <a:effectLst/>
          </p:spPr>
          <p:txBody>
            <a:bodyPr wrap="none" anchor="ctr"/>
            <a:lstStyle/>
            <a:p>
              <a:pPr algn="l" rtl="0" fontAlgn="base">
                <a:spcBef>
                  <a:spcPct val="0"/>
                </a:spcBef>
                <a:spcAft>
                  <a:spcPct val="0"/>
                </a:spcAft>
              </a:pPr>
              <a:endParaRPr lang="en-US" sz="2400" kern="1200">
                <a:solidFill>
                  <a:srgbClr val="000000"/>
                </a:solidFill>
                <a:latin typeface="Times New Roman" pitchFamily="18" charset="0"/>
                <a:ea typeface="+mn-ea"/>
                <a:cs typeface="+mn-cs"/>
              </a:endParaRPr>
            </a:p>
          </p:txBody>
        </p:sp>
        <p:sp>
          <p:nvSpPr>
            <p:cNvPr id="402436" name="Rectangle 4"/>
            <p:cNvSpPr>
              <a:spLocks noChangeArrowheads="1"/>
            </p:cNvSpPr>
            <p:nvPr/>
          </p:nvSpPr>
          <p:spPr bwMode="auto">
            <a:xfrm>
              <a:off x="432" y="0"/>
              <a:ext cx="1584" cy="672"/>
            </a:xfrm>
            <a:prstGeom prst="rect">
              <a:avLst/>
            </a:prstGeom>
            <a:solidFill>
              <a:schemeClr val="accent1"/>
            </a:solidFill>
            <a:ln w="9525">
              <a:noFill/>
              <a:miter lim="800000"/>
              <a:headEnd/>
              <a:tailEnd/>
            </a:ln>
            <a:effectLst/>
          </p:spPr>
          <p:txBody>
            <a:bodyPr wrap="none" anchor="ctr"/>
            <a:lstStyle/>
            <a:p>
              <a:pPr algn="l" rtl="0" fontAlgn="base">
                <a:spcBef>
                  <a:spcPct val="0"/>
                </a:spcBef>
                <a:spcAft>
                  <a:spcPct val="0"/>
                </a:spcAft>
              </a:pPr>
              <a:endParaRPr lang="en-US" sz="2400" kern="1200">
                <a:solidFill>
                  <a:srgbClr val="000000"/>
                </a:solidFill>
                <a:latin typeface="Times New Roman" pitchFamily="18" charset="0"/>
                <a:ea typeface="+mn-ea"/>
                <a:cs typeface="+mn-cs"/>
              </a:endParaRPr>
            </a:p>
          </p:txBody>
        </p:sp>
      </p:grpSp>
      <p:sp>
        <p:nvSpPr>
          <p:cNvPr id="402437" name="AutoShape 5"/>
          <p:cNvSpPr>
            <a:spLocks noChangeArrowheads="1"/>
          </p:cNvSpPr>
          <p:nvPr/>
        </p:nvSpPr>
        <p:spPr bwMode="auto">
          <a:xfrm>
            <a:off x="857250" y="762000"/>
            <a:ext cx="5743575" cy="609600"/>
          </a:xfrm>
          <a:prstGeom prst="roundRect">
            <a:avLst>
              <a:gd name="adj" fmla="val 50000"/>
            </a:avLst>
          </a:prstGeom>
          <a:solidFill>
            <a:schemeClr val="bg1"/>
          </a:solidFill>
          <a:ln w="9525">
            <a:noFill/>
            <a:round/>
            <a:headEnd/>
            <a:tailEnd/>
          </a:ln>
          <a:effectLst/>
        </p:spPr>
        <p:txBody>
          <a:bodyPr wrap="none" anchor="ctr"/>
          <a:lstStyle/>
          <a:p>
            <a:pPr algn="ctr" rtl="0" fontAlgn="base">
              <a:spcBef>
                <a:spcPct val="0"/>
              </a:spcBef>
              <a:spcAft>
                <a:spcPct val="0"/>
              </a:spcAft>
            </a:pPr>
            <a:endParaRPr kumimoji="1" lang="en-US" sz="2400" kern="1200">
              <a:solidFill>
                <a:srgbClr val="000000"/>
              </a:solidFill>
              <a:latin typeface="Times New Roman" pitchFamily="18" charset="0"/>
              <a:ea typeface="+mn-ea"/>
              <a:cs typeface="+mn-cs"/>
            </a:endParaRPr>
          </a:p>
        </p:txBody>
      </p:sp>
      <p:sp>
        <p:nvSpPr>
          <p:cNvPr id="402438" name="Rectangle 6"/>
          <p:cNvSpPr>
            <a:spLocks noGrp="1" noChangeArrowheads="1"/>
          </p:cNvSpPr>
          <p:nvPr>
            <p:ph type="body" idx="1"/>
          </p:nvPr>
        </p:nvSpPr>
        <p:spPr bwMode="auto">
          <a:xfrm>
            <a:off x="1028700" y="1066800"/>
            <a:ext cx="9001125"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endParaRPr lang="en-US" smtClean="0"/>
          </a:p>
        </p:txBody>
      </p:sp>
      <p:sp>
        <p:nvSpPr>
          <p:cNvPr id="402439" name="Rectangle 7"/>
          <p:cNvSpPr>
            <a:spLocks noGrp="1" noChangeArrowheads="1"/>
          </p:cNvSpPr>
          <p:nvPr>
            <p:ph type="dt" sz="half" idx="2"/>
          </p:nvPr>
        </p:nvSpPr>
        <p:spPr bwMode="auto">
          <a:xfrm>
            <a:off x="7886700" y="6553200"/>
            <a:ext cx="2143125"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defRPr>
            </a:lvl1pPr>
          </a:lstStyle>
          <a:p>
            <a:pPr rtl="0" fontAlgn="base">
              <a:spcBef>
                <a:spcPct val="0"/>
              </a:spcBef>
              <a:spcAft>
                <a:spcPct val="0"/>
              </a:spcAft>
            </a:pPr>
            <a:endParaRPr lang="en-US" kern="1200">
              <a:solidFill>
                <a:srgbClr val="000000"/>
              </a:solidFill>
              <a:latin typeface="Arial"/>
              <a:ea typeface="+mn-ea"/>
              <a:cs typeface="+mn-cs"/>
            </a:endParaRPr>
          </a:p>
        </p:txBody>
      </p:sp>
      <p:sp>
        <p:nvSpPr>
          <p:cNvPr id="402440" name="Rectangle 8"/>
          <p:cNvSpPr>
            <a:spLocks noGrp="1" noChangeArrowheads="1"/>
          </p:cNvSpPr>
          <p:nvPr>
            <p:ph type="ftr" sz="quarter" idx="3"/>
          </p:nvPr>
        </p:nvSpPr>
        <p:spPr bwMode="auto">
          <a:xfrm>
            <a:off x="3303588" y="6529388"/>
            <a:ext cx="325755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defRPr>
            </a:lvl1pPr>
          </a:lstStyle>
          <a:p>
            <a:pPr rtl="0" fontAlgn="base">
              <a:spcBef>
                <a:spcPct val="0"/>
              </a:spcBef>
              <a:spcAft>
                <a:spcPct val="0"/>
              </a:spcAft>
            </a:pPr>
            <a:endParaRPr lang="en-US" kern="1200">
              <a:solidFill>
                <a:srgbClr val="000000"/>
              </a:solidFill>
              <a:latin typeface="Arial"/>
              <a:ea typeface="+mn-ea"/>
              <a:cs typeface="+mn-cs"/>
            </a:endParaRPr>
          </a:p>
        </p:txBody>
      </p:sp>
      <p:sp>
        <p:nvSpPr>
          <p:cNvPr id="402441" name="Rectangle 9"/>
          <p:cNvSpPr>
            <a:spLocks noGrp="1" noChangeArrowheads="1"/>
          </p:cNvSpPr>
          <p:nvPr>
            <p:ph type="sldNum" sz="quarter" idx="4"/>
          </p:nvPr>
        </p:nvSpPr>
        <p:spPr bwMode="auto">
          <a:xfrm>
            <a:off x="95250" y="6343650"/>
            <a:ext cx="660400"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mn-lt"/>
              </a:defRPr>
            </a:lvl1pPr>
          </a:lstStyle>
          <a:p>
            <a:pPr algn="l" rtl="0" fontAlgn="base">
              <a:spcBef>
                <a:spcPct val="0"/>
              </a:spcBef>
              <a:spcAft>
                <a:spcPct val="0"/>
              </a:spcAft>
            </a:pPr>
            <a:fld id="{290465EB-DD86-4C44-B08A-4AD60A381C08}" type="slidenum">
              <a:rPr lang="en-US" kern="1200">
                <a:solidFill>
                  <a:srgbClr val="FFFFFF"/>
                </a:solidFill>
                <a:latin typeface="Arial"/>
                <a:ea typeface="+mn-ea"/>
                <a:cs typeface="+mn-cs"/>
              </a:rPr>
              <a:pPr algn="l" rtl="0" fontAlgn="base">
                <a:spcBef>
                  <a:spcPct val="0"/>
                </a:spcBef>
                <a:spcAft>
                  <a:spcPct val="0"/>
                </a:spcAft>
              </a:pPr>
              <a:t>‹#›</a:t>
            </a:fld>
            <a:endParaRPr lang="en-US" kern="1200">
              <a:solidFill>
                <a:srgbClr val="FFFFFF"/>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p:txStyles>
    <p:titleStyle>
      <a:lvl1pPr algn="l" rtl="0" fontAlgn="base">
        <a:lnSpc>
          <a:spcPct val="90000"/>
        </a:lnSpc>
        <a:spcBef>
          <a:spcPct val="0"/>
        </a:spcBef>
        <a:spcAft>
          <a:spcPct val="0"/>
        </a:spcAft>
        <a:defRPr sz="3600" b="1">
          <a:solidFill>
            <a:schemeClr val="tx2"/>
          </a:solidFill>
          <a:latin typeface="+mj-lt"/>
          <a:ea typeface="+mj-ea"/>
          <a:cs typeface="+mj-cs"/>
        </a:defRPr>
      </a:lvl1pPr>
      <a:lvl2pPr algn="l" rtl="0" fontAlgn="base">
        <a:lnSpc>
          <a:spcPct val="90000"/>
        </a:lnSpc>
        <a:spcBef>
          <a:spcPct val="0"/>
        </a:spcBef>
        <a:spcAft>
          <a:spcPct val="0"/>
        </a:spcAft>
        <a:defRPr sz="3600" b="1">
          <a:solidFill>
            <a:schemeClr val="tx2"/>
          </a:solidFill>
          <a:latin typeface="Arial" charset="0"/>
        </a:defRPr>
      </a:lvl2pPr>
      <a:lvl3pPr algn="l" rtl="0" fontAlgn="base">
        <a:lnSpc>
          <a:spcPct val="90000"/>
        </a:lnSpc>
        <a:spcBef>
          <a:spcPct val="0"/>
        </a:spcBef>
        <a:spcAft>
          <a:spcPct val="0"/>
        </a:spcAft>
        <a:defRPr sz="3600" b="1">
          <a:solidFill>
            <a:schemeClr val="tx2"/>
          </a:solidFill>
          <a:latin typeface="Arial" charset="0"/>
        </a:defRPr>
      </a:lvl3pPr>
      <a:lvl4pPr algn="l" rtl="0" fontAlgn="base">
        <a:lnSpc>
          <a:spcPct val="90000"/>
        </a:lnSpc>
        <a:spcBef>
          <a:spcPct val="0"/>
        </a:spcBef>
        <a:spcAft>
          <a:spcPct val="0"/>
        </a:spcAft>
        <a:defRPr sz="3600" b="1">
          <a:solidFill>
            <a:schemeClr val="tx2"/>
          </a:solidFill>
          <a:latin typeface="Arial" charset="0"/>
        </a:defRPr>
      </a:lvl4pPr>
      <a:lvl5pPr algn="l" rtl="0" fontAlgn="base">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fontAlgn="base">
        <a:spcBef>
          <a:spcPct val="20000"/>
        </a:spcBef>
        <a:spcAft>
          <a:spcPct val="0"/>
        </a:spcAft>
        <a:buClr>
          <a:schemeClr val="tx1"/>
        </a:buClr>
        <a:buSzPct val="75000"/>
        <a:buFont typeface="Wingdings" pitchFamily="2" charset="2"/>
        <a:buChar char="l"/>
        <a:defRPr sz="3200">
          <a:solidFill>
            <a:schemeClr val="tx1"/>
          </a:solidFill>
          <a:latin typeface="+mn-lt"/>
          <a:ea typeface="+mn-ea"/>
          <a:cs typeface="+mn-cs"/>
        </a:defRPr>
      </a:lvl1pPr>
      <a:lvl2pPr marL="742950" indent="-285750" algn="l" rtl="0" fontAlgn="base">
        <a:spcBef>
          <a:spcPct val="20000"/>
        </a:spcBef>
        <a:spcAft>
          <a:spcPct val="0"/>
        </a:spcAft>
        <a:buClr>
          <a:schemeClr val="tx1"/>
        </a:buClr>
        <a:buSzPct val="75000"/>
        <a:defRPr sz="3200">
          <a:solidFill>
            <a:schemeClr val="tx1"/>
          </a:solidFill>
          <a:latin typeface="+mn-lt"/>
        </a:defRPr>
      </a:lvl2pPr>
      <a:lvl3pPr marL="1143000" indent="-228600" algn="l" rtl="0" fontAlgn="base">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fontAlgn="base">
        <a:spcBef>
          <a:spcPct val="20000"/>
        </a:spcBef>
        <a:spcAft>
          <a:spcPct val="0"/>
        </a:spcAft>
        <a:buClr>
          <a:schemeClr val="tx1"/>
        </a:buClr>
        <a:buSzPct val="80000"/>
        <a:buChar char="–"/>
        <a:defRPr>
          <a:solidFill>
            <a:schemeClr val="tx1"/>
          </a:solidFill>
          <a:latin typeface="+mn-lt"/>
        </a:defRPr>
      </a:lvl4pPr>
      <a:lvl5pPr marL="20574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10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6.xml"/><Relationship Id="rId1" Type="http://schemas.openxmlformats.org/officeDocument/2006/relationships/slideLayout" Target="../slideLayouts/slideLayout19.xml"/></Relationships>
</file>

<file path=ppt/slides/_rels/slide10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7.xml"/><Relationship Id="rId1" Type="http://schemas.openxmlformats.org/officeDocument/2006/relationships/slideLayout" Target="../slideLayouts/slideLayout19.xml"/></Relationships>
</file>

<file path=ppt/slides/_rels/slide10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8.xml"/><Relationship Id="rId1" Type="http://schemas.openxmlformats.org/officeDocument/2006/relationships/slideLayout" Target="../slideLayouts/slideLayout19.xml"/><Relationship Id="rId4" Type="http://schemas.openxmlformats.org/officeDocument/2006/relationships/image" Target="../media/image57.png"/></Relationships>
</file>

<file path=ppt/slides/_rels/slide10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9.xml"/><Relationship Id="rId1" Type="http://schemas.openxmlformats.org/officeDocument/2006/relationships/slideLayout" Target="../slideLayouts/slideLayout19.xml"/><Relationship Id="rId4" Type="http://schemas.openxmlformats.org/officeDocument/2006/relationships/image" Target="../media/image58.jpeg"/></Relationships>
</file>

<file path=ppt/slides/_rels/slide10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0.xml"/><Relationship Id="rId1" Type="http://schemas.openxmlformats.org/officeDocument/2006/relationships/slideLayout" Target="../slideLayouts/slideLayout19.xml"/><Relationship Id="rId5" Type="http://schemas.openxmlformats.org/officeDocument/2006/relationships/image" Target="../media/image58.jpeg"/><Relationship Id="rId4" Type="http://schemas.openxmlformats.org/officeDocument/2006/relationships/image" Target="../media/image57.png"/></Relationships>
</file>

<file path=ppt/slides/_rels/slide10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1.xml"/><Relationship Id="rId1" Type="http://schemas.openxmlformats.org/officeDocument/2006/relationships/slideLayout" Target="../slideLayouts/slideLayout19.xml"/><Relationship Id="rId5" Type="http://schemas.openxmlformats.org/officeDocument/2006/relationships/image" Target="../media/image58.jpeg"/><Relationship Id="rId4" Type="http://schemas.openxmlformats.org/officeDocument/2006/relationships/image" Target="../media/image57.png"/></Relationships>
</file>

<file path=ppt/slides/_rels/slide107.xml.rels><?xml version="1.0" encoding="UTF-8" standalone="yes"?>
<Relationships xmlns="http://schemas.openxmlformats.org/package/2006/relationships"><Relationship Id="rId3" Type="http://schemas.openxmlformats.org/officeDocument/2006/relationships/hyperlink" Target="http://www.d.umn.edu/cla/faculty/troufs/anth3618/maTehuacan_handout.html" TargetMode="External"/><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08.xml.rels><?xml version="1.0" encoding="UTF-8" standalone="yes"?>
<Relationships xmlns="http://schemas.openxmlformats.org/package/2006/relationships"><Relationship Id="rId3" Type="http://schemas.openxmlformats.org/officeDocument/2006/relationships/hyperlink" Target="http://www.d.umn.edu/cla/faculty/troufs/anth3618/maTehuacan_handout.html" TargetMode="External"/><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0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58.xml"/></Relationships>
</file>

<file path=ppt/slides/_rels/slide11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4.xml"/><Relationship Id="rId1" Type="http://schemas.openxmlformats.org/officeDocument/2006/relationships/slideLayout" Target="../slideLayouts/slideLayout30.xml"/></Relationships>
</file>

<file path=ppt/slides/_rels/slide1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hyperlink" Target="http://www.d.umn.edu/cla/faculty/troufs/anth3618/video/Collapse.html#title" TargetMode="External"/><Relationship Id="rId2" Type="http://schemas.openxmlformats.org/officeDocument/2006/relationships/notesSlide" Target="../notesSlides/notesSlide85.xml"/><Relationship Id="rId1" Type="http://schemas.openxmlformats.org/officeDocument/2006/relationships/slideLayout" Target="../slideLayouts/slideLayout30.xml"/><Relationship Id="rId4" Type="http://schemas.openxmlformats.org/officeDocument/2006/relationships/image" Target="../media/image65.png"/></Relationships>
</file>

<file path=ppt/slides/_rels/slide1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6.xml"/><Relationship Id="rId1" Type="http://schemas.openxmlformats.org/officeDocument/2006/relationships/slideLayout" Target="../slideLayouts/slideLayout513.xml"/></Relationships>
</file>

<file path=ppt/slides/_rels/slide11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7.xml"/><Relationship Id="rId1" Type="http://schemas.openxmlformats.org/officeDocument/2006/relationships/slideLayout" Target="../slideLayouts/slideLayout336.xml"/></Relationships>
</file>

<file path=ppt/slides/_rels/slide11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8.xml"/><Relationship Id="rId1" Type="http://schemas.openxmlformats.org/officeDocument/2006/relationships/slideLayout" Target="../slideLayouts/slideLayout33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9.xml"/><Relationship Id="rId1" Type="http://schemas.openxmlformats.org/officeDocument/2006/relationships/slideLayout" Target="../slideLayouts/slideLayout336.xml"/></Relationships>
</file>

<file path=ppt/slides/_rels/slide12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0.xml"/><Relationship Id="rId1" Type="http://schemas.openxmlformats.org/officeDocument/2006/relationships/slideLayout" Target="../slideLayouts/slideLayout336.xml"/></Relationships>
</file>

<file path=ppt/slides/_rels/slide1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1.xml"/><Relationship Id="rId1" Type="http://schemas.openxmlformats.org/officeDocument/2006/relationships/slideLayout" Target="../slideLayouts/slideLayout30.xml"/></Relationships>
</file>

<file path=ppt/slides/_rels/slide1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2.xml"/><Relationship Id="rId1" Type="http://schemas.openxmlformats.org/officeDocument/2006/relationships/slideLayout" Target="../slideLayouts/slideLayout524.xml"/></Relationships>
</file>

<file path=ppt/slides/_rels/slide1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3.xml"/><Relationship Id="rId1" Type="http://schemas.openxmlformats.org/officeDocument/2006/relationships/slideLayout" Target="../slideLayouts/slideLayout30.xml"/></Relationships>
</file>

<file path=ppt/slides/_rels/slide1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4.xml"/><Relationship Id="rId1" Type="http://schemas.openxmlformats.org/officeDocument/2006/relationships/slideLayout" Target="../slideLayouts/slideLayout30.xml"/></Relationships>
</file>

<file path=ppt/slides/_rels/slide12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5.xml"/><Relationship Id="rId1" Type="http://schemas.openxmlformats.org/officeDocument/2006/relationships/slideLayout" Target="../slideLayouts/slideLayout30.xml"/></Relationships>
</file>

<file path=ppt/slides/_rels/slide1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6.xml"/><Relationship Id="rId1" Type="http://schemas.openxmlformats.org/officeDocument/2006/relationships/slideLayout" Target="../slideLayouts/slideLayout30.xml"/></Relationships>
</file>

<file path=ppt/slides/_rels/slide1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7.xml"/><Relationship Id="rId1" Type="http://schemas.openxmlformats.org/officeDocument/2006/relationships/slideLayout" Target="../slideLayouts/slideLayout535.xml"/></Relationships>
</file>

<file path=ppt/slides/_rels/slide133.xml.rels><?xml version="1.0" encoding="UTF-8" standalone="yes"?>
<Relationships xmlns="http://schemas.openxmlformats.org/package/2006/relationships"><Relationship Id="rId3" Type="http://schemas.openxmlformats.org/officeDocument/2006/relationships/hyperlink" Target="http://commons.wikimedia.org/wiki/Category:Maps_of_the_history_of_Hungary" TargetMode="External"/><Relationship Id="rId2" Type="http://schemas.openxmlformats.org/officeDocument/2006/relationships/notesSlide" Target="../notesSlides/notesSlide98.xml"/><Relationship Id="rId1" Type="http://schemas.openxmlformats.org/officeDocument/2006/relationships/slideLayout" Target="../slideLayouts/slideLayout447.xml"/><Relationship Id="rId4" Type="http://schemas.openxmlformats.org/officeDocument/2006/relationships/image" Target="../media/image73.jpeg"/></Relationships>
</file>

<file path=ppt/slides/_rels/slide1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47.xml"/></Relationships>
</file>

<file path=ppt/slides/_rels/slide137.xml.rels><?xml version="1.0" encoding="UTF-8" standalone="yes"?>
<Relationships xmlns="http://schemas.openxmlformats.org/package/2006/relationships"><Relationship Id="rId3" Type="http://schemas.openxmlformats.org/officeDocument/2006/relationships/hyperlink" Target="http://www.mississippian-artifacts.com/" TargetMode="External"/><Relationship Id="rId2" Type="http://schemas.openxmlformats.org/officeDocument/2006/relationships/notesSlide" Target="../notesSlides/notesSlide100.xml"/><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1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01.xml"/><Relationship Id="rId1" Type="http://schemas.openxmlformats.org/officeDocument/2006/relationships/slideLayout" Target="../slideLayouts/slideLayout30.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02.xml"/><Relationship Id="rId1" Type="http://schemas.openxmlformats.org/officeDocument/2006/relationships/slideLayout" Target="../slideLayouts/slideLayout392.xml"/></Relationships>
</file>

<file path=ppt/slides/_rels/slide14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3.xml"/><Relationship Id="rId1" Type="http://schemas.openxmlformats.org/officeDocument/2006/relationships/slideLayout" Target="../slideLayouts/slideLayout546.xml"/></Relationships>
</file>

<file path=ppt/slides/_rels/slide14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04.xml"/><Relationship Id="rId1" Type="http://schemas.openxmlformats.org/officeDocument/2006/relationships/slideLayout" Target="../slideLayouts/slideLayout325.xml"/></Relationships>
</file>

<file path=ppt/slides/_rels/slide14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5.xml"/><Relationship Id="rId1" Type="http://schemas.openxmlformats.org/officeDocument/2006/relationships/slideLayout" Target="../slideLayouts/slideLayout191.xml"/></Relationships>
</file>

<file path=ppt/slides/_rels/slide14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6.xml"/><Relationship Id="rId1" Type="http://schemas.openxmlformats.org/officeDocument/2006/relationships/slideLayout" Target="../slideLayouts/slideLayout314.xml"/></Relationships>
</file>

<file path=ppt/slides/_rels/slide1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7.xml"/><Relationship Id="rId1" Type="http://schemas.openxmlformats.org/officeDocument/2006/relationships/slideLayout" Target="../slideLayouts/slideLayout7.xml"/><Relationship Id="rId4" Type="http://schemas.openxmlformats.org/officeDocument/2006/relationships/hyperlink" Target="http://faculty.smu.edu/dbinder/jericho.html"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08.xml"/><Relationship Id="rId1" Type="http://schemas.openxmlformats.org/officeDocument/2006/relationships/slideLayout" Target="../slideLayouts/slideLayout7.xml"/><Relationship Id="rId4" Type="http://schemas.openxmlformats.org/officeDocument/2006/relationships/hyperlink" Target="http://ancientneareast.tripod.com/Jericho_Tell_Sultan.html"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09.xml"/><Relationship Id="rId1" Type="http://schemas.openxmlformats.org/officeDocument/2006/relationships/slideLayout" Target="../slideLayouts/slideLayout359.xml"/></Relationships>
</file>

<file path=ppt/slides/_rels/slide152.xml.rels><?xml version="1.0" encoding="UTF-8" standalone="yes"?>
<Relationships xmlns="http://schemas.openxmlformats.org/package/2006/relationships"><Relationship Id="rId3" Type="http://schemas.openxmlformats.org/officeDocument/2006/relationships/hyperlink" Target="http://www.d.umn.edu/cla/faculty/troufs/anth1602/video/Secrets.html#Wisdom_of_the_Stones" TargetMode="External"/><Relationship Id="rId2" Type="http://schemas.openxmlformats.org/officeDocument/2006/relationships/notesSlide" Target="../notesSlides/notesSlide110.xml"/><Relationship Id="rId1" Type="http://schemas.openxmlformats.org/officeDocument/2006/relationships/slideLayout" Target="../slideLayouts/slideLayout458.xml"/><Relationship Id="rId4" Type="http://schemas.openxmlformats.org/officeDocument/2006/relationships/image" Target="../media/image82.png"/></Relationships>
</file>

<file path=ppt/slides/_rels/slide15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11.xml"/><Relationship Id="rId1" Type="http://schemas.openxmlformats.org/officeDocument/2006/relationships/slideLayout" Target="../slideLayouts/slideLayout30.xml"/></Relationships>
</file>

<file path=ppt/slides/_rels/slide15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12.xml"/><Relationship Id="rId1" Type="http://schemas.openxmlformats.org/officeDocument/2006/relationships/slideLayout" Target="../slideLayouts/slideLayout30.xml"/></Relationships>
</file>

<file path=ppt/slides/_rels/slide15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3.xml"/><Relationship Id="rId1" Type="http://schemas.openxmlformats.org/officeDocument/2006/relationships/slideLayout" Target="../slideLayouts/slideLayout30.xml"/></Relationships>
</file>

<file path=ppt/slides/_rels/slide15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4.xml"/><Relationship Id="rId1" Type="http://schemas.openxmlformats.org/officeDocument/2006/relationships/slideLayout" Target="../slideLayouts/slideLayout30.xml"/></Relationships>
</file>

<file path=ppt/slides/_rels/slide157.xml.rels><?xml version="1.0" encoding="UTF-8" standalone="yes"?>
<Relationships xmlns="http://schemas.openxmlformats.org/package/2006/relationships"><Relationship Id="rId3" Type="http://schemas.openxmlformats.org/officeDocument/2006/relationships/hyperlink" Target="http://www2.bc.edu/~mcdonadh/course/huyuk.html" TargetMode="External"/><Relationship Id="rId2" Type="http://schemas.openxmlformats.org/officeDocument/2006/relationships/notesSlide" Target="../notesSlides/notesSlide115.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158.xml.rels><?xml version="1.0" encoding="UTF-8" standalone="yes"?>
<Relationships xmlns="http://schemas.openxmlformats.org/package/2006/relationships"><Relationship Id="rId3" Type="http://schemas.openxmlformats.org/officeDocument/2006/relationships/hyperlink" Target="http://www.ccny.cuny.edu/architecture/archprog/slide-232/pages/002%20Catal%20Huyuk%20Map.htm" TargetMode="External"/><Relationship Id="rId2" Type="http://schemas.openxmlformats.org/officeDocument/2006/relationships/notesSlide" Target="../notesSlides/notesSlide116.xml"/><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15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17.xml"/><Relationship Id="rId1" Type="http://schemas.openxmlformats.org/officeDocument/2006/relationships/slideLayout" Target="../slideLayouts/slideLayout7.xml"/><Relationship Id="rId4" Type="http://schemas.openxmlformats.org/officeDocument/2006/relationships/hyperlink" Target="http://www.ccny.cuny.edu/architecture/archprog/slide-232/pages/001%20Catal%20Huyuk.ht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8.xml"/><Relationship Id="rId1" Type="http://schemas.openxmlformats.org/officeDocument/2006/relationships/slideLayout" Target="../slideLayouts/slideLayout7.xml"/><Relationship Id="rId4" Type="http://schemas.openxmlformats.org/officeDocument/2006/relationships/hyperlink" Target="http://www.telesterion.com/catal2.htm" TargetMode="Externa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6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19.xml"/><Relationship Id="rId1" Type="http://schemas.openxmlformats.org/officeDocument/2006/relationships/slideLayout" Target="../slideLayouts/slideLayout370.xml"/></Relationships>
</file>

<file path=ppt/slides/_rels/slide163.xml.rels><?xml version="1.0" encoding="UTF-8" standalone="yes"?>
<Relationships xmlns="http://schemas.openxmlformats.org/package/2006/relationships"><Relationship Id="rId3" Type="http://schemas.openxmlformats.org/officeDocument/2006/relationships/hyperlink" Target="http://ancientneareast.tripod.com/Qalat_Jarmo.html" TargetMode="External"/><Relationship Id="rId2" Type="http://schemas.openxmlformats.org/officeDocument/2006/relationships/notesSlide" Target="../notesSlides/notesSlide120.xml"/><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21.xml"/><Relationship Id="rId1" Type="http://schemas.openxmlformats.org/officeDocument/2006/relationships/slideLayout" Target="../slideLayouts/slideLayout381.xml"/></Relationships>
</file>

<file path=ppt/slides/_rels/slide1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23.xml"/><Relationship Id="rId1" Type="http://schemas.openxmlformats.org/officeDocument/2006/relationships/slideLayout" Target="../slideLayouts/slideLayout30.xml"/></Relationships>
</file>

<file path=ppt/slides/_rels/slide16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24.xml"/><Relationship Id="rId1" Type="http://schemas.openxmlformats.org/officeDocument/2006/relationships/slideLayout" Target="../slideLayouts/slideLayout30.xml"/></Relationships>
</file>

<file path=ppt/slides/_rels/slide16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0.xml"/></Relationships>
</file>

<file path=ppt/slides/_rels/slide17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26.xml"/><Relationship Id="rId1" Type="http://schemas.openxmlformats.org/officeDocument/2006/relationships/slideLayout" Target="../slideLayouts/slideLayout403.xml"/></Relationships>
</file>

<file path=ppt/slides/_rels/slide17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users.aber.ac.uk/jpg/malta/arch.html" TargetMode="External"/><Relationship Id="rId1" Type="http://schemas.openxmlformats.org/officeDocument/2006/relationships/slideLayout" Target="../slideLayouts/slideLayout7.xml"/><Relationship Id="rId4" Type="http://schemas.openxmlformats.org/officeDocument/2006/relationships/hyperlink" Target="http://www.d.umn.edu/cla/faculty/troufs/anth1602/video/Secrets.html#Wisdom_of_the_Stones" TargetMode="External"/></Relationships>
</file>

<file path=ppt/slides/_rels/slide173.xml.rels><?xml version="1.0" encoding="UTF-8" standalone="yes"?>
<Relationships xmlns="http://schemas.openxmlformats.org/package/2006/relationships"><Relationship Id="rId3" Type="http://schemas.openxmlformats.org/officeDocument/2006/relationships/hyperlink" Target="http://www.d.umn.edu/cla/faculty/troufs/anth1602/video/Secrets.html#Wisdom_of_the_Stones" TargetMode="External"/><Relationship Id="rId2" Type="http://schemas.openxmlformats.org/officeDocument/2006/relationships/notesSlide" Target="../notesSlides/notesSlide127.xml"/><Relationship Id="rId1" Type="http://schemas.openxmlformats.org/officeDocument/2006/relationships/slideLayout" Target="../slideLayouts/slideLayout30.xml"/><Relationship Id="rId4" Type="http://schemas.openxmlformats.org/officeDocument/2006/relationships/image" Target="../media/image82.png"/></Relationships>
</file>

<file path=ppt/slides/_rels/slide17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hyperlink" Target="http://www.lessing4.de/megaliths/malta.htm" TargetMode="Externa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hyperlink" Target="http://www.bradshawfoundation.com/malta/main.html" TargetMode="External"/><Relationship Id="rId2" Type="http://schemas.openxmlformats.org/officeDocument/2006/relationships/hyperlink" Target="http://www.d.umn.edu/cla/faculty/troufs/anth1602/video/Secrets.html#Wisdom_of_the_Stones" TargetMode="External"/><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28.xml"/><Relationship Id="rId1" Type="http://schemas.openxmlformats.org/officeDocument/2006/relationships/slideLayout" Target="../slideLayouts/slideLayout414.xml"/></Relationships>
</file>

<file path=ppt/slides/_rels/slide17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29.xml"/><Relationship Id="rId1" Type="http://schemas.openxmlformats.org/officeDocument/2006/relationships/slideLayout" Target="../slideLayouts/slideLayout414.xml"/></Relationships>
</file>

<file path=ppt/slides/_rels/slide17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30.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1.xml"/><Relationship Id="rId1" Type="http://schemas.openxmlformats.org/officeDocument/2006/relationships/slideLayout" Target="../slideLayouts/slideLayout557.xml"/></Relationships>
</file>

<file path=ppt/slides/_rels/slide18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2.xml"/><Relationship Id="rId1" Type="http://schemas.openxmlformats.org/officeDocument/2006/relationships/slideLayout" Target="../slideLayouts/slideLayout202.xml"/></Relationships>
</file>

<file path=ppt/slides/_rels/slide18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34.xml"/><Relationship Id="rId1" Type="http://schemas.openxmlformats.org/officeDocument/2006/relationships/slideLayout" Target="../slideLayouts/slideLayout469.xml"/></Relationships>
</file>

<file path=ppt/slides/_rels/slide18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35.xml"/><Relationship Id="rId1" Type="http://schemas.openxmlformats.org/officeDocument/2006/relationships/slideLayout" Target="../slideLayouts/slideLayout30.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36.xml"/><Relationship Id="rId1" Type="http://schemas.openxmlformats.org/officeDocument/2006/relationships/slideLayout" Target="../slideLayouts/slideLayout425.xml"/></Relationships>
</file>

<file path=ppt/slides/_rels/slide18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7.xml"/><Relationship Id="rId1" Type="http://schemas.openxmlformats.org/officeDocument/2006/relationships/slideLayout" Target="../slideLayouts/slideLayout213.xml"/></Relationships>
</file>

<file path=ppt/slides/_rels/slide18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53.xml"/></Relationships>
</file>

<file path=ppt/slides/_rels/slide19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8.xml"/><Relationship Id="rId1" Type="http://schemas.openxmlformats.org/officeDocument/2006/relationships/slideLayout" Target="../slideLayouts/slideLayout224.xml"/></Relationships>
</file>

<file path=ppt/slides/_rels/slide19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39.xml"/><Relationship Id="rId1" Type="http://schemas.openxmlformats.org/officeDocument/2006/relationships/slideLayout" Target="../slideLayouts/slideLayout436.xml"/></Relationships>
</file>

<file path=ppt/slides/_rels/slide19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40.xml"/><Relationship Id="rId1" Type="http://schemas.openxmlformats.org/officeDocument/2006/relationships/slideLayout" Target="../slideLayouts/slideLayout7.xml"/><Relationship Id="rId4" Type="http://schemas.openxmlformats.org/officeDocument/2006/relationships/hyperlink" Target="http://pages.infinit.net/celte/chateau.html" TargetMode="External"/></Relationships>
</file>

<file path=ppt/slides/_rels/slide194.xml.rels><?xml version="1.0" encoding="UTF-8" standalone="yes"?>
<Relationships xmlns="http://schemas.openxmlformats.org/package/2006/relationships"><Relationship Id="rId3" Type="http://schemas.openxmlformats.org/officeDocument/2006/relationships/hyperlink" Target="http://www.lonelyplanet.com/destinations/europe/ireland/" TargetMode="External"/><Relationship Id="rId2" Type="http://schemas.openxmlformats.org/officeDocument/2006/relationships/notesSlide" Target="../notesSlides/notesSlide141.xml"/><Relationship Id="rId1" Type="http://schemas.openxmlformats.org/officeDocument/2006/relationships/slideLayout" Target="../slideLayouts/slideLayout41.xml"/><Relationship Id="rId4" Type="http://schemas.openxmlformats.org/officeDocument/2006/relationships/image" Target="../media/image102.png"/></Relationships>
</file>

<file path=ppt/slides/_rels/slide19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46.xml"/></Relationships>
</file>

<file path=ppt/slides/_rels/slide19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46.xml"/></Relationships>
</file>

<file path=ppt/slides/_rels/slide197.xml.rels><?xml version="1.0" encoding="UTF-8" standalone="yes"?>
<Relationships xmlns="http://schemas.openxmlformats.org/package/2006/relationships"><Relationship Id="rId3" Type="http://schemas.openxmlformats.org/officeDocument/2006/relationships/hyperlink" Target="http://www.photo.net/photo/pcd3815/newgrange-87.tcl" TargetMode="External"/><Relationship Id="rId2" Type="http://schemas.openxmlformats.org/officeDocument/2006/relationships/image" Target="../media/image105.jpeg"/><Relationship Id="rId1" Type="http://schemas.openxmlformats.org/officeDocument/2006/relationships/slideLayout" Target="../slideLayouts/slideLayout41.xml"/></Relationships>
</file>

<file path=ppt/slides/_rels/slide198.xml.rels><?xml version="1.0" encoding="UTF-8" standalone="yes"?>
<Relationships xmlns="http://schemas.openxmlformats.org/package/2006/relationships"><Relationship Id="rId3" Type="http://schemas.openxmlformats.org/officeDocument/2006/relationships/hyperlink" Target="http://www.photo.net/photo/pcd3815/newgrange-87.tcl" TargetMode="External"/><Relationship Id="rId2" Type="http://schemas.openxmlformats.org/officeDocument/2006/relationships/image" Target="../media/image106.png"/><Relationship Id="rId1" Type="http://schemas.openxmlformats.org/officeDocument/2006/relationships/slideLayout" Target="../slideLayouts/slideLayout41.xml"/></Relationships>
</file>

<file path=ppt/slides/_rels/slide199.xml.rels><?xml version="1.0" encoding="UTF-8" standalone="yes"?>
<Relationships xmlns="http://schemas.openxmlformats.org/package/2006/relationships"><Relationship Id="rId3" Type="http://schemas.openxmlformats.org/officeDocument/2006/relationships/hyperlink" Target="http://www.photo.net/photo/pcd3815/newgrange-87.tcl" TargetMode="External"/><Relationship Id="rId2" Type="http://schemas.openxmlformats.org/officeDocument/2006/relationships/image" Target="../media/image105.jpeg"/><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6.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53.xml"/></Relationships>
</file>

<file path=ppt/slides/_rels/slide200.xml.rels><?xml version="1.0" encoding="UTF-8" standalone="yes"?>
<Relationships xmlns="http://schemas.openxmlformats.org/package/2006/relationships"><Relationship Id="rId3" Type="http://schemas.openxmlformats.org/officeDocument/2006/relationships/hyperlink" Target="http://www.photo.net/photo/pcd3815/newgrange-87.tcl" TargetMode="External"/><Relationship Id="rId2" Type="http://schemas.openxmlformats.org/officeDocument/2006/relationships/image" Target="../media/image106.png"/><Relationship Id="rId1" Type="http://schemas.openxmlformats.org/officeDocument/2006/relationships/slideLayout" Target="../slideLayouts/slideLayout41.xml"/></Relationships>
</file>

<file path=ppt/slides/_rels/slide201.xml.rels><?xml version="1.0" encoding="UTF-8" standalone="yes"?>
<Relationships xmlns="http://schemas.openxmlformats.org/package/2006/relationships"><Relationship Id="rId3" Type="http://schemas.openxmlformats.org/officeDocument/2006/relationships/hyperlink" Target="http://www.photo.net/photo/pcd3815/newgrange-87.tcl" TargetMode="External"/><Relationship Id="rId2" Type="http://schemas.openxmlformats.org/officeDocument/2006/relationships/image" Target="../media/image106.png"/><Relationship Id="rId1" Type="http://schemas.openxmlformats.org/officeDocument/2006/relationships/slideLayout" Target="../slideLayouts/slideLayout41.xml"/></Relationships>
</file>

<file path=ppt/slides/_rels/slide20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41.xml"/><Relationship Id="rId4" Type="http://schemas.openxmlformats.org/officeDocument/2006/relationships/hyperlink" Target="http://www.photo.net/photo/pcd3815/newgrange-87.tcl" TargetMode="External"/></Relationships>
</file>

<file path=ppt/slides/_rels/slide203.xml.rels><?xml version="1.0" encoding="UTF-8" standalone="yes"?>
<Relationships xmlns="http://schemas.openxmlformats.org/package/2006/relationships"><Relationship Id="rId3" Type="http://schemas.openxmlformats.org/officeDocument/2006/relationships/hyperlink" Target="http://www.mythicalireland.com/ancientsites/newgrange-facts/astronomy.php" TargetMode="External"/><Relationship Id="rId2" Type="http://schemas.openxmlformats.org/officeDocument/2006/relationships/image" Target="../media/image108.jpeg"/><Relationship Id="rId1" Type="http://schemas.openxmlformats.org/officeDocument/2006/relationships/slideLayout" Target="../slideLayouts/slideLayout41.xml"/></Relationships>
</file>

<file path=ppt/slides/_rels/slide204.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41.xml"/></Relationships>
</file>

<file path=ppt/slides/_rels/slide205.xml.rels><?xml version="1.0" encoding="UTF-8" standalone="yes"?>
<Relationships xmlns="http://schemas.openxmlformats.org/package/2006/relationships"><Relationship Id="rId3" Type="http://schemas.openxmlformats.org/officeDocument/2006/relationships/hyperlink" Target="The%20Fibonacci%20Spiral%20is%20an%20outward%20growing%20spiral%20whose%20growth%20is%20regulated%20by%20a%20series%20of%20numbers%20that's%20known%20as%20the%20%22Fibonacci%20Number%20Sequence%22.%20This%20important%20series%20of%20numbers%20is%20created%20by%20adding%20the%20last%20two%20numbers%20together%20in%20order%20to%20create%20the%20n" TargetMode="External"/><Relationship Id="rId2" Type="http://schemas.openxmlformats.org/officeDocument/2006/relationships/image" Target="../media/image110.png"/><Relationship Id="rId1" Type="http://schemas.openxmlformats.org/officeDocument/2006/relationships/slideLayout" Target="../slideLayouts/slideLayout41.xml"/></Relationships>
</file>

<file path=ppt/slides/_rels/slide20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41.xml"/></Relationships>
</file>

<file path=ppt/slides/_rels/slide20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hyperlink" Target="http://home.earthlink.net/~laurieyoung/photos/newgrange/entrancestone.JPG" TargetMode="External"/><Relationship Id="rId1" Type="http://schemas.openxmlformats.org/officeDocument/2006/relationships/slideLayout" Target="../slideLayouts/slideLayout41.xml"/><Relationship Id="rId4" Type="http://schemas.openxmlformats.org/officeDocument/2006/relationships/image" Target="../media/image113.jpeg"/></Relationships>
</file>

<file path=ppt/slides/_rels/slide20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hyperlink" Target="http://www.bluffton.edu/~sullivanm/newgrange/newgrange.html" TargetMode="External"/><Relationship Id="rId1" Type="http://schemas.openxmlformats.org/officeDocument/2006/relationships/slideLayout" Target="../slideLayouts/slideLayout41.xml"/><Relationship Id="rId5" Type="http://schemas.openxmlformats.org/officeDocument/2006/relationships/hyperlink" Target="http://www.gwydir.demon.co.uk/jo/maze/simple.htm" TargetMode="External"/><Relationship Id="rId4" Type="http://schemas.openxmlformats.org/officeDocument/2006/relationships/image" Target="../media/image115.png"/></Relationships>
</file>

<file path=ppt/slides/_rels/slide209.xml.rels><?xml version="1.0" encoding="UTF-8" standalone="yes"?>
<Relationships xmlns="http://schemas.openxmlformats.org/package/2006/relationships"><Relationship Id="rId3" Type="http://schemas.openxmlformats.org/officeDocument/2006/relationships/hyperlink" Target="http://www.medwaycropcircle.co.uk/article6.htm" TargetMode="External"/><Relationship Id="rId2" Type="http://schemas.openxmlformats.org/officeDocument/2006/relationships/image" Target="../media/image116.jpeg"/><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77.xml"/></Relationships>
</file>

<file path=ppt/slides/_rels/slide210.xml.rels><?xml version="1.0" encoding="UTF-8" standalone="yes"?>
<Relationships xmlns="http://schemas.openxmlformats.org/package/2006/relationships"><Relationship Id="rId3" Type="http://schemas.openxmlformats.org/officeDocument/2006/relationships/hyperlink" Target="http://www.medwaycropcircle.co.uk/article6.htm" TargetMode="External"/><Relationship Id="rId2" Type="http://schemas.openxmlformats.org/officeDocument/2006/relationships/image" Target="../media/image116.jpeg"/><Relationship Id="rId1" Type="http://schemas.openxmlformats.org/officeDocument/2006/relationships/slideLayout" Target="../slideLayouts/slideLayout41.xml"/></Relationships>
</file>

<file path=ppt/slides/_rels/slide211.xml.rels><?xml version="1.0" encoding="UTF-8" standalone="yes"?>
<Relationships xmlns="http://schemas.openxmlformats.org/package/2006/relationships"><Relationship Id="rId3" Type="http://schemas.openxmlformats.org/officeDocument/2006/relationships/hyperlink" Target="http://home.hiwaay.net/~jalison/Art5.html" TargetMode="External"/><Relationship Id="rId2" Type="http://schemas.openxmlformats.org/officeDocument/2006/relationships/image" Target="../media/image117.jpeg"/><Relationship Id="rId1" Type="http://schemas.openxmlformats.org/officeDocument/2006/relationships/slideLayout" Target="../slideLayouts/slideLayout41.xml"/></Relationships>
</file>

<file path=ppt/slides/_rels/slide212.xml.rels><?xml version="1.0" encoding="UTF-8" standalone="yes"?>
<Relationships xmlns="http://schemas.openxmlformats.org/package/2006/relationships"><Relationship Id="rId3" Type="http://schemas.openxmlformats.org/officeDocument/2006/relationships/hyperlink" Target="http://www.thefab.net/topics/culture_history/hg06_german-stonehenge_01.htm" TargetMode="External"/><Relationship Id="rId2" Type="http://schemas.openxmlformats.org/officeDocument/2006/relationships/notesSlide" Target="../notesSlides/notesSlide142.xml"/><Relationship Id="rId1" Type="http://schemas.openxmlformats.org/officeDocument/2006/relationships/slideLayout" Target="../slideLayouts/slideLayout41.xml"/><Relationship Id="rId4" Type="http://schemas.openxmlformats.org/officeDocument/2006/relationships/image" Target="../media/image118.png"/></Relationships>
</file>

<file path=ppt/slides/_rels/slide213.xml.rels><?xml version="1.0" encoding="UTF-8" standalone="yes"?>
<Relationships xmlns="http://schemas.openxmlformats.org/package/2006/relationships"><Relationship Id="rId3" Type="http://schemas.openxmlformats.org/officeDocument/2006/relationships/hyperlink" Target="http://www.dw-world.de/dw/article/0,1564,942824,00.html" TargetMode="External"/><Relationship Id="rId2" Type="http://schemas.openxmlformats.org/officeDocument/2006/relationships/notesSlide" Target="../notesSlides/notesSlide143.xml"/><Relationship Id="rId1" Type="http://schemas.openxmlformats.org/officeDocument/2006/relationships/slideLayout" Target="../slideLayouts/slideLayout41.xml"/><Relationship Id="rId5" Type="http://schemas.openxmlformats.org/officeDocument/2006/relationships/image" Target="../media/image120.jpeg"/><Relationship Id="rId4" Type="http://schemas.openxmlformats.org/officeDocument/2006/relationships/image" Target="../media/image119.png"/></Relationships>
</file>

<file path=ppt/slides/_rels/slide214.xml.rels><?xml version="1.0" encoding="UTF-8" standalone="yes"?>
<Relationships xmlns="http://schemas.openxmlformats.org/package/2006/relationships"><Relationship Id="rId3" Type="http://schemas.openxmlformats.org/officeDocument/2006/relationships/hyperlink" Target="http://www.thefab.net/topics/culture_history/hg06_german-stonehenge_01.htm" TargetMode="External"/><Relationship Id="rId2" Type="http://schemas.openxmlformats.org/officeDocument/2006/relationships/notesSlide" Target="../notesSlides/notesSlide144.xml"/><Relationship Id="rId1" Type="http://schemas.openxmlformats.org/officeDocument/2006/relationships/slideLayout" Target="../slideLayouts/slideLayout41.xml"/><Relationship Id="rId5" Type="http://schemas.openxmlformats.org/officeDocument/2006/relationships/image" Target="../media/image121.jpeg"/><Relationship Id="rId4" Type="http://schemas.openxmlformats.org/officeDocument/2006/relationships/image" Target="../media/image118.png"/></Relationships>
</file>

<file path=ppt/slides/_rels/slide21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45.xml"/><Relationship Id="rId1" Type="http://schemas.openxmlformats.org/officeDocument/2006/relationships/slideLayout" Target="../slideLayouts/slideLayout30.xml"/></Relationships>
</file>

<file path=ppt/slides/_rels/slide21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46.xml"/><Relationship Id="rId1" Type="http://schemas.openxmlformats.org/officeDocument/2006/relationships/slideLayout" Target="../slideLayouts/slideLayout30.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47.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13.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49.xml"/><Relationship Id="rId1" Type="http://schemas.openxmlformats.org/officeDocument/2006/relationships/slideLayout" Target="../slideLayouts/slideLayout30.xml"/></Relationships>
</file>

<file path=ppt/slides/_rels/slide2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0.xml"/><Relationship Id="rId1" Type="http://schemas.openxmlformats.org/officeDocument/2006/relationships/slideLayout" Target="../slideLayouts/slideLayout235.xml"/></Relationships>
</file>

<file path=ppt/slides/_rels/slide22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1.xml"/><Relationship Id="rId1" Type="http://schemas.openxmlformats.org/officeDocument/2006/relationships/slideLayout" Target="../slideLayouts/slideLayout48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52.xml"/><Relationship Id="rId1" Type="http://schemas.openxmlformats.org/officeDocument/2006/relationships/slideLayout" Target="../slideLayouts/slideLayout30.xml"/></Relationships>
</file>

<file path=ppt/slides/_rels/slide2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3.xml"/><Relationship Id="rId1" Type="http://schemas.openxmlformats.org/officeDocument/2006/relationships/slideLayout" Target="../slideLayouts/slideLayout30.xml"/></Relationships>
</file>

<file path=ppt/slides/_rels/slide23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4.xml"/><Relationship Id="rId1" Type="http://schemas.openxmlformats.org/officeDocument/2006/relationships/slideLayout" Target="../slideLayouts/slideLayout246.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5.xml"/><Relationship Id="rId1" Type="http://schemas.openxmlformats.org/officeDocument/2006/relationships/slideLayout" Target="../slideLayouts/slideLayout89.xml"/></Relationships>
</file>

<file path=ppt/slides/_rels/slide2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6.xml"/><Relationship Id="rId1" Type="http://schemas.openxmlformats.org/officeDocument/2006/relationships/slideLayout" Target="../slideLayouts/slideLayout89.xml"/></Relationships>
</file>

<file path=ppt/slides/_rels/slide2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7.xml"/><Relationship Id="rId1" Type="http://schemas.openxmlformats.org/officeDocument/2006/relationships/slideLayout" Target="../slideLayouts/slideLayout89.xml"/></Relationships>
</file>

<file path=ppt/slides/_rels/slide2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8.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22.jpeg"/></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65.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3" Type="http://schemas.openxmlformats.org/officeDocument/2006/relationships/hyperlink" Target="http://members.tripod.com/IS335/loess.html" TargetMode="External"/><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3" Type="http://schemas.openxmlformats.org/officeDocument/2006/relationships/hyperlink" Target="http://wrgis.wr.usgs.gov/docs/usgsnps/deva/galfan.html" TargetMode="External"/><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65.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61.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57.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57.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57.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5.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0.xml"/><Relationship Id="rId1" Type="http://schemas.openxmlformats.org/officeDocument/2006/relationships/slideLayout" Target="../slideLayouts/slideLayout169.xml"/></Relationships>
</file>

<file path=ppt/slides/_rels/slide3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1.xml"/><Relationship Id="rId1" Type="http://schemas.openxmlformats.org/officeDocument/2006/relationships/slideLayout" Target="../slideLayouts/slideLayout180.xml"/></Relationships>
</file>

<file path=ppt/slides/_rels/slide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2.xml"/><Relationship Id="rId1" Type="http://schemas.openxmlformats.org/officeDocument/2006/relationships/slideLayout" Target="../slideLayouts/slideLayout49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www.randomhouse.com/catalog/display.pperl?isbn=9781588360083"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hyperlink" Target="http://www.telesterion.com/catal2.htm"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www.si.edu/scmre/learning/obsidian_trade.htm"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47.xml"/></Relationships>
</file>

<file path=ppt/slides/_rels/slide5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6.xm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5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3.xml"/><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9.xml"/><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0.xml"/><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7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1.xml"/><Relationship Id="rId1" Type="http://schemas.openxmlformats.org/officeDocument/2006/relationships/slideLayout" Target="../slideLayouts/slideLayout269.xml"/><Relationship Id="rId4" Type="http://schemas.openxmlformats.org/officeDocument/2006/relationships/image" Target="../media/image5.jpeg"/></Relationships>
</file>

<file path=ppt/slides/_rels/slide7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hyperlink" Target="http://news.bbc.co.uk/1/hi/sci/tech/2498669.stm"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www.msnbc.msn.com/id/30519834/" TargetMode="External"/><Relationship Id="rId2" Type="http://schemas.openxmlformats.org/officeDocument/2006/relationships/notesSlide" Target="../notesSlides/notesSlide64.xml"/><Relationship Id="rId1" Type="http://schemas.openxmlformats.org/officeDocument/2006/relationships/slideLayout" Target="../slideLayouts/slideLayout281.xml"/><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6.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90.xml.rels><?xml version="1.0" encoding="UTF-8" standalone="yes"?>
<Relationships xmlns="http://schemas.openxmlformats.org/package/2006/relationships"><Relationship Id="rId3" Type="http://schemas.openxmlformats.org/officeDocument/2006/relationships/hyperlink" Target="http://www.archatlas.dept.shef.ac.uk/OriginsFarming/Farming.php" TargetMode="External"/><Relationship Id="rId2" Type="http://schemas.openxmlformats.org/officeDocument/2006/relationships/notesSlide" Target="../notesSlides/notesSlide67.xml"/><Relationship Id="rId1" Type="http://schemas.openxmlformats.org/officeDocument/2006/relationships/slideLayout" Target="../slideLayouts/slideLayout30.xml"/><Relationship Id="rId4" Type="http://schemas.openxmlformats.org/officeDocument/2006/relationships/image" Target="../media/image4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8.xml"/><Relationship Id="rId1" Type="http://schemas.openxmlformats.org/officeDocument/2006/relationships/slideLayout" Target="../slideLayouts/slideLayout292.xml"/></Relationships>
</file>

<file path=ppt/slides/_rels/slide9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9.xml"/><Relationship Id="rId1" Type="http://schemas.openxmlformats.org/officeDocument/2006/relationships/slideLayout" Target="../slideLayouts/slideLayout303.xml"/></Relationships>
</file>

<file path=ppt/slides/_rels/slide9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0.xml"/><Relationship Id="rId1" Type="http://schemas.openxmlformats.org/officeDocument/2006/relationships/slideLayout" Target="../slideLayouts/slideLayout502.xml"/></Relationships>
</file>

<file path=ppt/slides/_rels/slide9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9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9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5.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4022" name="Text Box 1030"/>
          <p:cNvSpPr txBox="1">
            <a:spLocks noChangeArrowheads="1"/>
          </p:cNvSpPr>
          <p:nvPr/>
        </p:nvSpPr>
        <p:spPr bwMode="auto">
          <a:xfrm>
            <a:off x="1485900" y="666298"/>
            <a:ext cx="7315200" cy="1071062"/>
          </a:xfrm>
          <a:prstGeom prst="rect">
            <a:avLst/>
          </a:prstGeom>
          <a:noFill/>
          <a:ln w="9525">
            <a:noFill/>
            <a:miter lim="800000"/>
            <a:headEnd/>
            <a:tailEnd/>
          </a:ln>
          <a:effectLst/>
        </p:spPr>
        <p:txBody>
          <a:bodyPr>
            <a:spAutoFit/>
          </a:bodyPr>
          <a:lstStyle/>
          <a:p>
            <a:pPr algn="ctr" eaLnBrk="0" hangingPunct="0">
              <a:spcBef>
                <a:spcPct val="20000"/>
              </a:spcBef>
              <a:buClr>
                <a:schemeClr val="hlink"/>
              </a:buClr>
            </a:pPr>
            <a:endParaRPr kumimoji="1" lang="en-US" sz="1200" dirty="0">
              <a:latin typeface="Verdana" pitchFamily="34" charset="0"/>
            </a:endParaRPr>
          </a:p>
          <a:p>
            <a:pPr algn="ctr" eaLnBrk="0" hangingPunct="0">
              <a:spcBef>
                <a:spcPct val="20000"/>
              </a:spcBef>
              <a:buClr>
                <a:schemeClr val="hlink"/>
              </a:buClr>
            </a:pPr>
            <a:endParaRPr kumimoji="1" lang="en-US" sz="1100" b="1" dirty="0" smtClean="0">
              <a:latin typeface="Verdana" pitchFamily="34" charset="0"/>
            </a:endParaRPr>
          </a:p>
          <a:p>
            <a:pPr algn="ctr" eaLnBrk="0" hangingPunct="0">
              <a:spcBef>
                <a:spcPct val="20000"/>
              </a:spcBef>
              <a:buClr>
                <a:schemeClr val="hlink"/>
              </a:buClr>
            </a:pPr>
            <a:r>
              <a:rPr kumimoji="1" lang="en-US" sz="3200" b="1" dirty="0" smtClean="0">
                <a:effectLst>
                  <a:outerShdw blurRad="50800" dist="38100" dir="18900000" algn="bl" rotWithShape="0">
                    <a:prstClr val="black">
                      <a:alpha val="40000"/>
                    </a:prstClr>
                  </a:outerShdw>
                </a:effectLst>
                <a:latin typeface="Verdana" pitchFamily="34" charset="0"/>
              </a:rPr>
              <a:t>The </a:t>
            </a:r>
            <a:r>
              <a:rPr kumimoji="1" lang="en-US" sz="3200" b="1" dirty="0">
                <a:effectLst>
                  <a:outerShdw blurRad="50800" dist="38100" dir="18900000" algn="bl" rotWithShape="0">
                    <a:prstClr val="black">
                      <a:alpha val="40000"/>
                    </a:prstClr>
                  </a:outerShdw>
                </a:effectLst>
                <a:latin typeface="Verdana" pitchFamily="34" charset="0"/>
              </a:rPr>
              <a:t>Neolithic</a:t>
            </a:r>
          </a:p>
        </p:txBody>
      </p:sp>
      <p:sp>
        <p:nvSpPr>
          <p:cNvPr id="6" name="Rectangle 2"/>
          <p:cNvSpPr txBox="1">
            <a:spLocks noChangeArrowheads="1"/>
          </p:cNvSpPr>
          <p:nvPr/>
        </p:nvSpPr>
        <p:spPr bwMode="auto">
          <a:xfrm>
            <a:off x="1638300" y="712410"/>
            <a:ext cx="7315200" cy="400110"/>
          </a:xfrm>
          <a:prstGeom prst="rect">
            <a:avLst/>
          </a:prstGeom>
          <a:noFill/>
          <a:ln w="9525">
            <a:noFill/>
            <a:miter lim="800000"/>
            <a:headEnd/>
            <a:tailEnd/>
          </a:ln>
        </p:spPr>
        <p:txBody>
          <a:bodyPr anchor="b">
            <a:spAutoFit/>
          </a:bodyPr>
          <a:lstStyle/>
          <a:p>
            <a:pPr algn="ctr">
              <a:defRPr/>
            </a:pPr>
            <a:r>
              <a:rPr lang="en-US" sz="2000" b="0" kern="0" dirty="0" smtClean="0">
                <a:solidFill>
                  <a:schemeClr val="tx2"/>
                </a:solidFill>
                <a:effectLst>
                  <a:outerShdw blurRad="50800" dist="38100" dir="18900000" algn="bl" rotWithShape="0">
                    <a:prstClr val="black">
                      <a:alpha val="40000"/>
                    </a:prstClr>
                  </a:outerShdw>
                </a:effectLst>
                <a:latin typeface="+mj-lt"/>
                <a:ea typeface="+mj-ea"/>
                <a:cs typeface="+mj-cs"/>
              </a:rPr>
              <a:t>Ch. 14 Food Production: A Biocultural Revolution</a:t>
            </a:r>
            <a:endParaRPr lang="en-US" sz="2000" b="0" kern="0" dirty="0">
              <a:solidFill>
                <a:schemeClr val="tx2"/>
              </a:solidFill>
              <a:effectLst>
                <a:outerShdw blurRad="50800" dist="38100" dir="18900000" algn="bl" rotWithShape="0">
                  <a:prstClr val="black">
                    <a:alpha val="40000"/>
                  </a:prstClr>
                </a:outerShdw>
              </a:effectLst>
              <a:latin typeface="+mj-lt"/>
              <a:ea typeface="+mj-ea"/>
              <a:cs typeface="+mj-cs"/>
            </a:endParaRPr>
          </a:p>
        </p:txBody>
      </p:sp>
      <p:pic>
        <p:nvPicPr>
          <p:cNvPr id="11" name="Picture 10" descr="1412.jpg"/>
          <p:cNvPicPr>
            <a:picLocks noChangeAspect="1"/>
          </p:cNvPicPr>
          <p:nvPr/>
        </p:nvPicPr>
        <p:blipFill>
          <a:blip r:embed="rId3" cstate="print"/>
          <a:stretch>
            <a:fillRect/>
          </a:stretch>
        </p:blipFill>
        <p:spPr>
          <a:xfrm>
            <a:off x="1011067" y="2039112"/>
            <a:ext cx="3522833" cy="4133088"/>
          </a:xfrm>
          <a:prstGeom prst="rect">
            <a:avLst/>
          </a:prstGeom>
        </p:spPr>
      </p:pic>
      <p:pic>
        <p:nvPicPr>
          <p:cNvPr id="12" name="Picture 11" descr="1408.jpg"/>
          <p:cNvPicPr>
            <a:picLocks noChangeAspect="1"/>
          </p:cNvPicPr>
          <p:nvPr/>
        </p:nvPicPr>
        <p:blipFill>
          <a:blip r:embed="rId4" cstate="print"/>
          <a:stretch>
            <a:fillRect/>
          </a:stretch>
        </p:blipFill>
        <p:spPr>
          <a:xfrm>
            <a:off x="4623302" y="2028498"/>
            <a:ext cx="4482598" cy="4133088"/>
          </a:xfrm>
          <a:prstGeom prst="rect">
            <a:avLst/>
          </a:prstGeom>
        </p:spPr>
      </p:pic>
      <p:sp>
        <p:nvSpPr>
          <p:cNvPr id="8" name="Rectangle 2"/>
          <p:cNvSpPr txBox="1">
            <a:spLocks noChangeArrowheads="1"/>
          </p:cNvSpPr>
          <p:nvPr/>
        </p:nvSpPr>
        <p:spPr bwMode="auto">
          <a:xfrm>
            <a:off x="4399568" y="6504801"/>
            <a:ext cx="1795492" cy="276999"/>
          </a:xfrm>
          <a:prstGeom prst="rect">
            <a:avLst/>
          </a:prstGeom>
          <a:noFill/>
          <a:ln w="9525">
            <a:noFill/>
            <a:miter lim="800000"/>
            <a:headEnd/>
            <a:tailEnd/>
          </a:ln>
        </p:spPr>
        <p:txBody>
          <a:bodyPr vert="horz" wrap="none" lIns="91440" tIns="45720" rIns="91440" bIns="45720" numCol="1" anchor="ctr" anchorCtr="0" compatLnSpc="1">
            <a:prstTxWarp prst="textNoShape">
              <a:avLst/>
            </a:prstTxWarp>
            <a:spAutoFit/>
          </a:bodyPr>
          <a:lstStyle/>
          <a:p>
            <a:pPr algn="ctr" rtl="0" fontAlgn="base">
              <a:spcBef>
                <a:spcPct val="0"/>
              </a:spcBef>
              <a:spcAft>
                <a:spcPct val="0"/>
              </a:spcAft>
              <a:defRPr/>
            </a:pPr>
            <a:r>
              <a:rPr lang="en-US" sz="1200" kern="1200" dirty="0" smtClean="0">
                <a:solidFill>
                  <a:srgbClr val="000000"/>
                </a:solidFill>
                <a:effectLst>
                  <a:outerShdw blurRad="50800" dist="38100" dir="18900000" algn="bl" rotWithShape="0">
                    <a:prstClr val="black">
                      <a:alpha val="40000"/>
                    </a:prstClr>
                  </a:outerShdw>
                </a:effectLst>
                <a:latin typeface="Arial"/>
                <a:ea typeface="+mn-ea"/>
                <a:cs typeface="+mn-cs"/>
              </a:rPr>
              <a:t>Tim </a:t>
            </a:r>
            <a:r>
              <a:rPr lang="en-US" sz="1200" kern="1200" dirty="0">
                <a:solidFill>
                  <a:srgbClr val="000000"/>
                </a:solidFill>
                <a:effectLst>
                  <a:outerShdw blurRad="50800" dist="38100" dir="18900000" algn="bl" rotWithShape="0">
                    <a:prstClr val="black">
                      <a:alpha val="40000"/>
                    </a:prstClr>
                  </a:outerShdw>
                </a:effectLst>
                <a:latin typeface="Arial"/>
                <a:ea typeface="+mn-ea"/>
                <a:cs typeface="+mn-cs"/>
              </a:rPr>
              <a:t>Roufs</a:t>
            </a:r>
            <a:r>
              <a:rPr lang="en-US" sz="1200" kern="1200" dirty="0" smtClean="0">
                <a:solidFill>
                  <a:srgbClr val="000000"/>
                </a:solidFill>
                <a:effectLst>
                  <a:outerShdw blurRad="50800" dist="38100" dir="18900000" algn="bl" rotWithShape="0">
                    <a:prstClr val="black">
                      <a:alpha val="40000"/>
                    </a:prstClr>
                  </a:outerShdw>
                </a:effectLst>
                <a:latin typeface="Arial"/>
                <a:ea typeface="+mn-ea"/>
                <a:cs typeface="+mn-cs"/>
              </a:rPr>
              <a:t>’</a:t>
            </a:r>
            <a:r>
              <a:rPr lang="en-US" sz="1200" dirty="0" smtClean="0">
                <a:solidFill>
                  <a:srgbClr val="000000"/>
                </a:solidFill>
                <a:effectLst>
                  <a:outerShdw blurRad="50800" dist="38100" dir="18900000" algn="bl" rotWithShape="0">
                    <a:prstClr val="black">
                      <a:alpha val="40000"/>
                    </a:prstClr>
                  </a:outerShdw>
                </a:effectLst>
                <a:latin typeface="Arial"/>
              </a:rPr>
              <a:t> </a:t>
            </a:r>
            <a:r>
              <a:rPr lang="en-US" sz="1200" kern="1200" dirty="0" smtClean="0">
                <a:solidFill>
                  <a:srgbClr val="000000"/>
                </a:solidFill>
                <a:effectLst>
                  <a:outerShdw blurRad="50800" dist="38100" dir="18900000" algn="bl" rotWithShape="0">
                    <a:prstClr val="black">
                      <a:alpha val="40000"/>
                    </a:prstClr>
                  </a:outerShdw>
                </a:effectLst>
                <a:latin typeface="Arial"/>
                <a:ea typeface="+mn-ea"/>
                <a:cs typeface="+mn-cs"/>
              </a:rPr>
              <a:t>©2009-2012</a:t>
            </a:r>
            <a:endParaRPr lang="en-US" sz="1200" kern="1200" dirty="0">
              <a:solidFill>
                <a:srgbClr val="000000"/>
              </a:solidFill>
              <a:effectLst>
                <a:outerShdw blurRad="50800" dist="38100" dir="18900000" algn="bl" rotWithShape="0">
                  <a:prstClr val="black">
                    <a:alpha val="40000"/>
                  </a:prstClr>
                </a:outerShdw>
              </a:effectLst>
              <a:latin typeface="Arial"/>
              <a:ea typeface="+mn-ea"/>
              <a:cs typeface="+mn-cs"/>
            </a:endParaRPr>
          </a:p>
        </p:txBody>
      </p:sp>
      <p:sp>
        <p:nvSpPr>
          <p:cNvPr id="9" name="Rectangle 8"/>
          <p:cNvSpPr>
            <a:spLocks noChangeArrowheads="1"/>
          </p:cNvSpPr>
          <p:nvPr/>
        </p:nvSpPr>
        <p:spPr bwMode="auto">
          <a:xfrm>
            <a:off x="4168140" y="6230183"/>
            <a:ext cx="2265364" cy="276999"/>
          </a:xfrm>
          <a:prstGeom prst="rect">
            <a:avLst/>
          </a:prstGeom>
          <a:noFill/>
          <a:ln w="9525">
            <a:noFill/>
            <a:miter lim="800000"/>
            <a:headEnd/>
            <a:tailEnd/>
          </a:ln>
        </p:spPr>
        <p:txBody>
          <a:bodyPr wrap="none" anchor="ctr">
            <a:spAutoFit/>
          </a:bodyPr>
          <a:lstStyle/>
          <a:p>
            <a:r>
              <a:rPr lang="en-US" sz="1200" dirty="0">
                <a:solidFill>
                  <a:srgbClr val="000000"/>
                </a:solidFill>
                <a:effectLst>
                  <a:outerShdw blurRad="50800" dist="38100" dir="18900000" algn="bl" rotWithShape="0">
                    <a:prstClr val="black">
                      <a:alpha val="40000"/>
                    </a:prstClr>
                  </a:outerShdw>
                </a:effectLst>
                <a:latin typeface="Arial" pitchFamily="34" charset="0"/>
              </a:rPr>
              <a:t>University of Minnesota Duluth</a:t>
            </a:r>
            <a:endParaRPr lang="en-US" sz="1200" b="0" dirty="0">
              <a:solidFill>
                <a:srgbClr val="000000"/>
              </a:solidFill>
              <a:effectLst>
                <a:outerShdw blurRad="50800" dist="38100" dir="18900000" algn="bl" rotWithShape="0">
                  <a:prstClr val="black">
                    <a:alpha val="40000"/>
                  </a:prstClr>
                </a:outerShdw>
              </a:effectLst>
              <a:latin typeface="Arial" pitchFamily="34" charset="0"/>
            </a:endParaRPr>
          </a:p>
        </p:txBody>
      </p:sp>
      <p:sp>
        <p:nvSpPr>
          <p:cNvPr id="10" name="Text Box 2"/>
          <p:cNvSpPr txBox="1">
            <a:spLocks noChangeArrowheads="1"/>
          </p:cNvSpPr>
          <p:nvPr/>
        </p:nvSpPr>
        <p:spPr bwMode="auto">
          <a:xfrm>
            <a:off x="5083504" y="5787628"/>
            <a:ext cx="3562194" cy="369332"/>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00000"/>
                </a:solidFill>
                <a:latin typeface="Arial" charset="0"/>
              </a:rPr>
              <a:t>Understanding </a:t>
            </a:r>
            <a:r>
              <a:rPr lang="en-US" sz="1200" i="1" dirty="0" smtClean="0">
                <a:solidFill>
                  <a:srgbClr val="000000"/>
                </a:solidFill>
                <a:latin typeface="Arial" charset="0"/>
              </a:rPr>
              <a:t>Humans,10</a:t>
            </a:r>
            <a:r>
              <a:rPr lang="en-US" sz="1200" i="1" baseline="30000" dirty="0" smtClean="0">
                <a:solidFill>
                  <a:srgbClr val="000000"/>
                </a:solidFill>
                <a:latin typeface="Arial" charset="0"/>
              </a:rPr>
              <a:t>th</a:t>
            </a:r>
            <a:r>
              <a:rPr lang="en-US" sz="1200" i="1" dirty="0" smtClean="0">
                <a:solidFill>
                  <a:srgbClr val="000000"/>
                </a:solidFill>
                <a:latin typeface="Arial" charset="0"/>
              </a:rPr>
              <a:t> </a:t>
            </a:r>
            <a:r>
              <a:rPr lang="en-US" sz="1200" i="1" dirty="0">
                <a:solidFill>
                  <a:srgbClr val="000000"/>
                </a:solidFill>
                <a:latin typeface="Arial" charset="0"/>
              </a:rPr>
              <a:t>Ed</a:t>
            </a:r>
            <a:r>
              <a:rPr lang="en-US" sz="1200" dirty="0">
                <a:solidFill>
                  <a:srgbClr val="000000"/>
                </a:solidFill>
                <a:latin typeface="Arial" charset="0"/>
              </a:rPr>
              <a:t>., </a:t>
            </a:r>
            <a:r>
              <a:rPr lang="en-US" sz="1200" dirty="0" smtClean="0">
                <a:solidFill>
                  <a:srgbClr val="000000"/>
                </a:solidFill>
                <a:latin typeface="Arial" charset="0"/>
              </a:rPr>
              <a:t>pp. 366 and 361</a:t>
            </a:r>
            <a:endParaRPr lang="en-US" sz="1200" dirty="0">
              <a:solidFill>
                <a:srgbClr val="000000"/>
              </a:solidFill>
              <a:latin typeface="Arial"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1503.jpg"/>
          <p:cNvPicPr>
            <a:picLocks noChangeAspect="1"/>
          </p:cNvPicPr>
          <p:nvPr/>
        </p:nvPicPr>
        <p:blipFill>
          <a:blip r:embed="rId3" cstate="print"/>
          <a:stretch>
            <a:fillRect/>
          </a:stretch>
        </p:blipFill>
        <p:spPr>
          <a:xfrm>
            <a:off x="847398" y="228600"/>
            <a:ext cx="8557219" cy="6400800"/>
          </a:xfrm>
          <a:prstGeom prst="rect">
            <a:avLst/>
          </a:prstGeom>
        </p:spPr>
      </p:pic>
      <p:sp>
        <p:nvSpPr>
          <p:cNvPr id="9" name="Text Box 5"/>
          <p:cNvSpPr txBox="1">
            <a:spLocks noChangeArrowheads="1"/>
          </p:cNvSpPr>
          <p:nvPr/>
        </p:nvSpPr>
        <p:spPr bwMode="auto">
          <a:xfrm>
            <a:off x="1597895" y="5791200"/>
            <a:ext cx="4518160" cy="363176"/>
          </a:xfrm>
          <a:prstGeom prst="rect">
            <a:avLst/>
          </a:prstGeom>
          <a:noFill/>
          <a:ln w="9525">
            <a:noFill/>
            <a:miter lim="800000"/>
            <a:headEnd/>
            <a:tailEnd/>
          </a:ln>
          <a:effectLst/>
        </p:spPr>
        <p:txBody>
          <a:bodyPr wrap="none">
            <a:spAutoFit/>
          </a:bodyPr>
          <a:lstStyle/>
          <a:p>
            <a:pPr algn="ctr">
              <a:lnSpc>
                <a:spcPct val="110000"/>
              </a:lnSpc>
            </a:pPr>
            <a:r>
              <a:rPr lang="en-US" sz="1600" b="1" dirty="0">
                <a:solidFill>
                  <a:srgbClr val="000000"/>
                </a:solidFill>
                <a:latin typeface="Arial" charset="0"/>
              </a:rPr>
              <a:t>Time line for </a:t>
            </a:r>
            <a:r>
              <a:rPr lang="en-US" sz="1600" b="1" dirty="0" smtClean="0">
                <a:solidFill>
                  <a:srgbClr val="000000"/>
                </a:solidFill>
                <a:latin typeface="Arial" charset="0"/>
              </a:rPr>
              <a:t>Ch.15 “Old World Civilizations”</a:t>
            </a:r>
            <a:endParaRPr lang="en-US" sz="1600" b="1" dirty="0">
              <a:solidFill>
                <a:srgbClr val="000000"/>
              </a:solidFill>
              <a:latin typeface="Arial" charset="0"/>
            </a:endParaRPr>
          </a:p>
        </p:txBody>
      </p:sp>
      <p:sp>
        <p:nvSpPr>
          <p:cNvPr id="10" name="Text Box 2"/>
          <p:cNvSpPr txBox="1">
            <a:spLocks noChangeArrowheads="1"/>
          </p:cNvSpPr>
          <p:nvPr/>
        </p:nvSpPr>
        <p:spPr bwMode="auto">
          <a:xfrm>
            <a:off x="2423769" y="6019800"/>
            <a:ext cx="2880917"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00000"/>
                </a:solidFill>
                <a:latin typeface="Arial" charset="0"/>
              </a:rPr>
              <a:t>Understanding </a:t>
            </a:r>
            <a:r>
              <a:rPr lang="en-US" sz="1200" i="1" dirty="0" smtClean="0">
                <a:solidFill>
                  <a:srgbClr val="000000"/>
                </a:solidFill>
                <a:latin typeface="Arial" charset="0"/>
              </a:rPr>
              <a:t>Humans,10</a:t>
            </a:r>
            <a:r>
              <a:rPr lang="en-US" sz="1200" i="1" baseline="30000" dirty="0" smtClean="0">
                <a:solidFill>
                  <a:srgbClr val="000000"/>
                </a:solidFill>
                <a:latin typeface="Arial" charset="0"/>
              </a:rPr>
              <a:t>th</a:t>
            </a:r>
            <a:r>
              <a:rPr lang="en-US" sz="1200" i="1" dirty="0" smtClean="0">
                <a:solidFill>
                  <a:srgbClr val="000000"/>
                </a:solidFill>
                <a:latin typeface="Arial" charset="0"/>
              </a:rPr>
              <a:t> </a:t>
            </a:r>
            <a:r>
              <a:rPr lang="en-US" sz="1200" i="1" dirty="0">
                <a:solidFill>
                  <a:srgbClr val="000000"/>
                </a:solidFill>
                <a:latin typeface="Arial" charset="0"/>
              </a:rPr>
              <a:t>Ed</a:t>
            </a:r>
            <a:r>
              <a:rPr lang="en-US" sz="1200" dirty="0">
                <a:solidFill>
                  <a:srgbClr val="000000"/>
                </a:solidFill>
                <a:latin typeface="Arial" charset="0"/>
              </a:rPr>
              <a:t>., p. </a:t>
            </a:r>
            <a:r>
              <a:rPr lang="en-US" sz="1200" dirty="0" smtClean="0">
                <a:solidFill>
                  <a:srgbClr val="000000"/>
                </a:solidFill>
                <a:latin typeface="Arial" charset="0"/>
              </a:rPr>
              <a:t>397</a:t>
            </a:r>
            <a:endParaRPr lang="en-US" sz="1200" dirty="0">
              <a:solidFill>
                <a:srgbClr val="000000"/>
              </a:solidFill>
              <a:latin typeface="Arial" charset="0"/>
            </a:endParaRPr>
          </a:p>
        </p:txBody>
      </p:sp>
      <p:sp>
        <p:nvSpPr>
          <p:cNvPr id="11" name="Text Box 5"/>
          <p:cNvSpPr txBox="1">
            <a:spLocks noChangeArrowheads="1"/>
          </p:cNvSpPr>
          <p:nvPr/>
        </p:nvSpPr>
        <p:spPr bwMode="auto">
          <a:xfrm>
            <a:off x="2263666" y="946149"/>
            <a:ext cx="6281737" cy="2254251"/>
          </a:xfrm>
          <a:prstGeom prst="rect">
            <a:avLst/>
          </a:prstGeom>
          <a:solidFill>
            <a:schemeClr val="accent6">
              <a:lumMod val="20000"/>
              <a:lumOff val="80000"/>
              <a:alpha val="50000"/>
            </a:schemeClr>
          </a:solidFill>
          <a:ln w="76200">
            <a:solidFill>
              <a:srgbClr val="FFC000"/>
            </a:solidFill>
            <a:miter lim="800000"/>
            <a:headEnd/>
            <a:tailEnd/>
          </a:ln>
          <a:effectLst/>
        </p:spPr>
        <p:txBody>
          <a:bodyPr wrap="none" anchor="ctr"/>
          <a:lstStyle/>
          <a:p>
            <a:pPr algn="ctr"/>
            <a:endParaRPr lang="en-US" b="1" dirty="0"/>
          </a:p>
          <a:p>
            <a:pPr algn="ctr"/>
            <a:r>
              <a:rPr lang="en-US" b="1" dirty="0" smtClean="0"/>
              <a:t>Chapter 15 The First Civilizations:</a:t>
            </a:r>
          </a:p>
          <a:p>
            <a:pPr algn="ctr"/>
            <a:r>
              <a:rPr lang="en-US" b="1" dirty="0" smtClean="0"/>
              <a:t>Old World Civilizations</a:t>
            </a:r>
            <a:endParaRPr lang="en-US" b="1" dirty="0"/>
          </a:p>
          <a:p>
            <a:pPr algn="ctr"/>
            <a:endParaRPr lang="en-US" b="1" dirty="0"/>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791554" name="Picture 2" descr="Tehuacan_corn1"/>
          <p:cNvPicPr>
            <a:picLocks noChangeAspect="1" noChangeArrowheads="1"/>
          </p:cNvPicPr>
          <p:nvPr/>
        </p:nvPicPr>
        <p:blipFill>
          <a:blip r:embed="rId2" cstate="print">
            <a:lum bright="28000" contrast="-17000"/>
          </a:blip>
          <a:srcRect/>
          <a:stretch>
            <a:fillRect/>
          </a:stretch>
        </p:blipFill>
        <p:spPr bwMode="auto">
          <a:xfrm>
            <a:off x="2087562" y="0"/>
            <a:ext cx="6280151" cy="6343650"/>
          </a:xfrm>
          <a:prstGeom prst="rect">
            <a:avLst/>
          </a:prstGeom>
          <a:noFill/>
        </p:spPr>
      </p:pic>
      <p:sp>
        <p:nvSpPr>
          <p:cNvPr id="791555" name="Text Box 3"/>
          <p:cNvSpPr txBox="1">
            <a:spLocks noChangeArrowheads="1"/>
          </p:cNvSpPr>
          <p:nvPr/>
        </p:nvSpPr>
        <p:spPr bwMode="auto">
          <a:xfrm>
            <a:off x="2169699" y="4076700"/>
            <a:ext cx="1366079" cy="338554"/>
          </a:xfrm>
          <a:prstGeom prst="rect">
            <a:avLst/>
          </a:prstGeom>
          <a:noFill/>
          <a:ln w="9525">
            <a:noFill/>
            <a:miter lim="800000"/>
            <a:headEnd/>
            <a:tailEnd/>
          </a:ln>
          <a:effectLst/>
        </p:spPr>
        <p:txBody>
          <a:bodyPr wrap="none">
            <a:spAutoFit/>
          </a:bodyPr>
          <a:lstStyle/>
          <a:p>
            <a:pPr algn="ctr"/>
            <a:r>
              <a:rPr lang="en-US" sz="1600" b="1">
                <a:latin typeface="Verdana" pitchFamily="34" charset="0"/>
              </a:rPr>
              <a:t>5,000 B.C.</a:t>
            </a:r>
          </a:p>
        </p:txBody>
      </p:sp>
      <p:sp>
        <p:nvSpPr>
          <p:cNvPr id="791556" name="Text Box 4"/>
          <p:cNvSpPr txBox="1">
            <a:spLocks noChangeArrowheads="1"/>
          </p:cNvSpPr>
          <p:nvPr/>
        </p:nvSpPr>
        <p:spPr bwMode="auto">
          <a:xfrm>
            <a:off x="3563523" y="3028950"/>
            <a:ext cx="1366079" cy="338554"/>
          </a:xfrm>
          <a:prstGeom prst="rect">
            <a:avLst/>
          </a:prstGeom>
          <a:noFill/>
          <a:ln w="9525">
            <a:noFill/>
            <a:miter lim="800000"/>
            <a:headEnd/>
            <a:tailEnd/>
          </a:ln>
          <a:effectLst/>
        </p:spPr>
        <p:txBody>
          <a:bodyPr wrap="none">
            <a:spAutoFit/>
          </a:bodyPr>
          <a:lstStyle/>
          <a:p>
            <a:pPr algn="ctr"/>
            <a:r>
              <a:rPr lang="en-US" sz="1600" b="1">
                <a:latin typeface="Verdana" pitchFamily="34" charset="0"/>
              </a:rPr>
              <a:t>3,000 B.C.</a:t>
            </a:r>
          </a:p>
        </p:txBody>
      </p:sp>
      <p:sp>
        <p:nvSpPr>
          <p:cNvPr id="791557" name="Text Box 5"/>
          <p:cNvSpPr txBox="1">
            <a:spLocks noChangeArrowheads="1"/>
          </p:cNvSpPr>
          <p:nvPr/>
        </p:nvSpPr>
        <p:spPr bwMode="auto">
          <a:xfrm>
            <a:off x="4566823" y="1524000"/>
            <a:ext cx="1366079" cy="338554"/>
          </a:xfrm>
          <a:prstGeom prst="rect">
            <a:avLst/>
          </a:prstGeom>
          <a:noFill/>
          <a:ln w="9525">
            <a:noFill/>
            <a:miter lim="800000"/>
            <a:headEnd/>
            <a:tailEnd/>
          </a:ln>
          <a:effectLst/>
        </p:spPr>
        <p:txBody>
          <a:bodyPr wrap="none">
            <a:spAutoFit/>
          </a:bodyPr>
          <a:lstStyle/>
          <a:p>
            <a:pPr algn="ctr"/>
            <a:r>
              <a:rPr lang="en-US" sz="1600" b="1">
                <a:latin typeface="Verdana" pitchFamily="34" charset="0"/>
              </a:rPr>
              <a:t>1,000 B.C.</a:t>
            </a:r>
          </a:p>
        </p:txBody>
      </p:sp>
      <p:sp>
        <p:nvSpPr>
          <p:cNvPr id="791558" name="Text Box 6"/>
          <p:cNvSpPr txBox="1">
            <a:spLocks noChangeArrowheads="1"/>
          </p:cNvSpPr>
          <p:nvPr/>
        </p:nvSpPr>
        <p:spPr bwMode="auto">
          <a:xfrm>
            <a:off x="3049173" y="5162550"/>
            <a:ext cx="1366079" cy="338554"/>
          </a:xfrm>
          <a:prstGeom prst="rect">
            <a:avLst/>
          </a:prstGeom>
          <a:noFill/>
          <a:ln w="9525">
            <a:noFill/>
            <a:miter lim="800000"/>
            <a:headEnd/>
            <a:tailEnd/>
          </a:ln>
          <a:effectLst/>
        </p:spPr>
        <p:txBody>
          <a:bodyPr wrap="none">
            <a:spAutoFit/>
          </a:bodyPr>
          <a:lstStyle/>
          <a:p>
            <a:pPr algn="ctr"/>
            <a:r>
              <a:rPr lang="en-US" sz="1600" b="1">
                <a:latin typeface="Verdana" pitchFamily="34" charset="0"/>
              </a:rPr>
              <a:t>4,000 B.C.</a:t>
            </a:r>
          </a:p>
        </p:txBody>
      </p:sp>
      <p:sp>
        <p:nvSpPr>
          <p:cNvPr id="791559" name="Text Box 7"/>
          <p:cNvSpPr txBox="1">
            <a:spLocks noChangeArrowheads="1"/>
          </p:cNvSpPr>
          <p:nvPr/>
        </p:nvSpPr>
        <p:spPr bwMode="auto">
          <a:xfrm>
            <a:off x="6416243" y="152400"/>
            <a:ext cx="877163" cy="338554"/>
          </a:xfrm>
          <a:prstGeom prst="rect">
            <a:avLst/>
          </a:prstGeom>
          <a:noFill/>
          <a:ln w="9525">
            <a:noFill/>
            <a:miter lim="800000"/>
            <a:headEnd/>
            <a:tailEnd/>
          </a:ln>
          <a:effectLst/>
        </p:spPr>
        <p:txBody>
          <a:bodyPr wrap="none">
            <a:spAutoFit/>
          </a:bodyPr>
          <a:lstStyle/>
          <a:p>
            <a:pPr algn="ctr"/>
            <a:r>
              <a:rPr lang="en-US" sz="1600" b="1">
                <a:latin typeface="Verdana" pitchFamily="34" charset="0"/>
              </a:rPr>
              <a:t>A.D. 0</a:t>
            </a:r>
          </a:p>
        </p:txBody>
      </p:sp>
      <p:sp>
        <p:nvSpPr>
          <p:cNvPr id="791561" name="Rectangle 9"/>
          <p:cNvSpPr>
            <a:spLocks noChangeArrowheads="1"/>
          </p:cNvSpPr>
          <p:nvPr/>
        </p:nvSpPr>
        <p:spPr bwMode="auto">
          <a:xfrm>
            <a:off x="8210551" y="0"/>
            <a:ext cx="838200" cy="6858000"/>
          </a:xfrm>
          <a:prstGeom prst="rect">
            <a:avLst/>
          </a:prstGeom>
          <a:solidFill>
            <a:srgbClr val="FFFFFF"/>
          </a:solidFill>
          <a:ln w="9525">
            <a:noFill/>
            <a:miter lim="800000"/>
            <a:headEnd/>
            <a:tailEnd/>
          </a:ln>
          <a:effectLst/>
        </p:spPr>
        <p:txBody>
          <a:bodyPr wrap="none" anchor="ctr"/>
          <a:lstStyle/>
          <a:p>
            <a:endParaRPr lang="en-US"/>
          </a:p>
        </p:txBody>
      </p:sp>
      <p:sp>
        <p:nvSpPr>
          <p:cNvPr id="10" name="Text Box 7"/>
          <p:cNvSpPr txBox="1">
            <a:spLocks noChangeArrowheads="1"/>
          </p:cNvSpPr>
          <p:nvPr/>
        </p:nvSpPr>
        <p:spPr bwMode="auto">
          <a:xfrm>
            <a:off x="3160812" y="6337736"/>
            <a:ext cx="3963073" cy="276999"/>
          </a:xfrm>
          <a:prstGeom prst="rect">
            <a:avLst/>
          </a:prstGeom>
          <a:noFill/>
          <a:ln w="9525">
            <a:noFill/>
            <a:miter lim="800000"/>
            <a:headEnd/>
            <a:tailEnd/>
          </a:ln>
          <a:effectLst/>
        </p:spPr>
        <p:txBody>
          <a:bodyPr wrap="none">
            <a:spAutoFit/>
          </a:bodyPr>
          <a:lstStyle/>
          <a:p>
            <a:pPr algn="ctr"/>
            <a:r>
              <a:rPr lang="en-US" sz="1200" dirty="0">
                <a:latin typeface="Verdana" pitchFamily="34" charset="0"/>
              </a:rPr>
              <a:t>Richard S. Mac </a:t>
            </a:r>
            <a:r>
              <a:rPr lang="en-US" sz="1200" dirty="0" err="1">
                <a:latin typeface="Verdana" pitchFamily="34" charset="0"/>
              </a:rPr>
              <a:t>Neish</a:t>
            </a:r>
            <a:r>
              <a:rPr lang="en-US" sz="1200" dirty="0">
                <a:latin typeface="Verdana" pitchFamily="34" charset="0"/>
              </a:rPr>
              <a:t>, </a:t>
            </a:r>
            <a:r>
              <a:rPr lang="en-US" sz="1200" i="1" dirty="0">
                <a:latin typeface="Verdana" pitchFamily="34" charset="0"/>
              </a:rPr>
              <a:t>Scientific American</a:t>
            </a:r>
            <a:r>
              <a:rPr lang="en-US" sz="1200" dirty="0">
                <a:latin typeface="Verdana" pitchFamily="34" charset="0"/>
              </a:rPr>
              <a:t>, </a:t>
            </a:r>
            <a:r>
              <a:rPr lang="en-US" sz="1200" dirty="0" smtClean="0">
                <a:latin typeface="Verdana" pitchFamily="34" charset="0"/>
              </a:rPr>
              <a:t>1964</a:t>
            </a:r>
            <a:endParaRPr lang="en-US" sz="1200" dirty="0">
              <a:latin typeface="Verdana" pitchFamily="34" charset="0"/>
            </a:endParaRPr>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95650" name="Picture 2" descr="Tehuacan_seriation3"/>
          <p:cNvPicPr>
            <a:picLocks noChangeAspect="1" noChangeArrowheads="1"/>
          </p:cNvPicPr>
          <p:nvPr/>
        </p:nvPicPr>
        <p:blipFill>
          <a:blip r:embed="rId3" cstate="print">
            <a:lum bright="10000" contrast="-4000"/>
          </a:blip>
          <a:srcRect/>
          <a:stretch>
            <a:fillRect/>
          </a:stretch>
        </p:blipFill>
        <p:spPr bwMode="auto">
          <a:xfrm>
            <a:off x="2324101" y="76200"/>
            <a:ext cx="5748338" cy="6324600"/>
          </a:xfrm>
          <a:prstGeom prst="rect">
            <a:avLst/>
          </a:prstGeom>
          <a:noFill/>
        </p:spPr>
      </p:pic>
      <p:sp>
        <p:nvSpPr>
          <p:cNvPr id="795651" name="Text Box 3"/>
          <p:cNvSpPr txBox="1">
            <a:spLocks noChangeArrowheads="1"/>
          </p:cNvSpPr>
          <p:nvPr/>
        </p:nvSpPr>
        <p:spPr bwMode="auto">
          <a:xfrm>
            <a:off x="3161627" y="6397581"/>
            <a:ext cx="3963073" cy="276999"/>
          </a:xfrm>
          <a:prstGeom prst="rect">
            <a:avLst/>
          </a:prstGeom>
          <a:noFill/>
          <a:ln w="9525">
            <a:noFill/>
            <a:miter lim="800000"/>
            <a:headEnd/>
            <a:tailEnd/>
          </a:ln>
          <a:effectLst/>
        </p:spPr>
        <p:txBody>
          <a:bodyPr wrap="none">
            <a:spAutoFit/>
          </a:bodyPr>
          <a:lstStyle/>
          <a:p>
            <a:pPr algn="ctr"/>
            <a:r>
              <a:rPr lang="en-US" sz="1200" dirty="0">
                <a:solidFill>
                  <a:schemeClr val="tx2"/>
                </a:solidFill>
                <a:latin typeface="Verdana" pitchFamily="34" charset="0"/>
              </a:rPr>
              <a:t>Richard S. Mac </a:t>
            </a:r>
            <a:r>
              <a:rPr lang="en-US" sz="1200" dirty="0" err="1">
                <a:solidFill>
                  <a:schemeClr val="tx2"/>
                </a:solidFill>
                <a:latin typeface="Verdana" pitchFamily="34" charset="0"/>
              </a:rPr>
              <a:t>Neish</a:t>
            </a:r>
            <a:r>
              <a:rPr lang="en-US" sz="1200" dirty="0">
                <a:solidFill>
                  <a:schemeClr val="tx2"/>
                </a:solidFill>
                <a:latin typeface="Verdana" pitchFamily="34" charset="0"/>
              </a:rPr>
              <a:t>, </a:t>
            </a:r>
            <a:r>
              <a:rPr lang="en-US" sz="1200" i="1" dirty="0">
                <a:solidFill>
                  <a:schemeClr val="tx2"/>
                </a:solidFill>
                <a:latin typeface="Verdana" pitchFamily="34" charset="0"/>
              </a:rPr>
              <a:t>Scientific American</a:t>
            </a:r>
            <a:r>
              <a:rPr lang="en-US" sz="1200" dirty="0">
                <a:solidFill>
                  <a:schemeClr val="tx2"/>
                </a:solidFill>
                <a:latin typeface="Verdana" pitchFamily="34" charset="0"/>
              </a:rPr>
              <a:t>, </a:t>
            </a:r>
            <a:r>
              <a:rPr lang="en-US" sz="1200" dirty="0" smtClean="0">
                <a:solidFill>
                  <a:schemeClr val="tx2"/>
                </a:solidFill>
                <a:latin typeface="Verdana" pitchFamily="34" charset="0"/>
              </a:rPr>
              <a:t>1964</a:t>
            </a:r>
            <a:endParaRPr lang="en-US" sz="1200" dirty="0">
              <a:solidFill>
                <a:schemeClr val="tx2"/>
              </a:solidFill>
              <a:latin typeface="Verdana" pitchFamily="34" charset="0"/>
            </a:endParaRPr>
          </a:p>
        </p:txBody>
      </p:sp>
      <p:sp>
        <p:nvSpPr>
          <p:cNvPr id="795652" name="AutoShape 4"/>
          <p:cNvSpPr>
            <a:spLocks noChangeArrowheads="1"/>
          </p:cNvSpPr>
          <p:nvPr/>
        </p:nvSpPr>
        <p:spPr bwMode="auto">
          <a:xfrm>
            <a:off x="4097338" y="3543300"/>
            <a:ext cx="2532062" cy="203200"/>
          </a:xfrm>
          <a:prstGeom prst="leftRightArrow">
            <a:avLst>
              <a:gd name="adj1" fmla="val 50000"/>
              <a:gd name="adj2" fmla="val 249219"/>
            </a:avLst>
          </a:prstGeom>
          <a:solidFill>
            <a:srgbClr val="FF0000"/>
          </a:solidFill>
          <a:ln w="9525">
            <a:noFill/>
            <a:miter lim="800000"/>
            <a:headEnd/>
            <a:tailEnd/>
          </a:ln>
          <a:effectLst/>
        </p:spPr>
        <p:txBody>
          <a:bodyPr wrap="none" anchor="ctr"/>
          <a:lstStyle/>
          <a:p>
            <a:endParaRPr lang="en-US"/>
          </a:p>
        </p:txBody>
      </p:sp>
      <p:sp>
        <p:nvSpPr>
          <p:cNvPr id="795653" name="Text Box 5"/>
          <p:cNvSpPr txBox="1">
            <a:spLocks noChangeArrowheads="1"/>
          </p:cNvSpPr>
          <p:nvPr/>
        </p:nvSpPr>
        <p:spPr bwMode="auto">
          <a:xfrm>
            <a:off x="6723063" y="3492502"/>
            <a:ext cx="1013419" cy="307777"/>
          </a:xfrm>
          <a:prstGeom prst="rect">
            <a:avLst/>
          </a:prstGeom>
          <a:noFill/>
          <a:ln w="9525">
            <a:noFill/>
            <a:miter lim="800000"/>
            <a:headEnd/>
            <a:tailEnd/>
          </a:ln>
          <a:effectLst/>
        </p:spPr>
        <p:txBody>
          <a:bodyPr wrap="none">
            <a:spAutoFit/>
          </a:bodyPr>
          <a:lstStyle/>
          <a:p>
            <a:pPr algn="ctr"/>
            <a:r>
              <a:rPr lang="en-US" sz="1400" b="1" dirty="0">
                <a:solidFill>
                  <a:srgbClr val="FF0000"/>
                </a:solidFill>
                <a:latin typeface="Verdana" pitchFamily="34" charset="0"/>
              </a:rPr>
              <a:t>= 100%</a:t>
            </a:r>
          </a:p>
        </p:txBody>
      </p:sp>
      <p:sp>
        <p:nvSpPr>
          <p:cNvPr id="795654" name="Text Box 6"/>
          <p:cNvSpPr txBox="1">
            <a:spLocks noChangeArrowheads="1"/>
          </p:cNvSpPr>
          <p:nvPr/>
        </p:nvSpPr>
        <p:spPr bwMode="auto">
          <a:xfrm>
            <a:off x="5448300" y="4311651"/>
            <a:ext cx="2364750" cy="646331"/>
          </a:xfrm>
          <a:prstGeom prst="rect">
            <a:avLst/>
          </a:prstGeom>
          <a:noFill/>
          <a:ln w="9525">
            <a:noFill/>
            <a:miter lim="800000"/>
            <a:headEnd/>
            <a:tailEnd/>
          </a:ln>
          <a:effectLst/>
        </p:spPr>
        <p:txBody>
          <a:bodyPr wrap="none">
            <a:spAutoFit/>
          </a:bodyPr>
          <a:lstStyle/>
          <a:p>
            <a:r>
              <a:rPr lang="en-US" sz="3600" b="1" dirty="0">
                <a:solidFill>
                  <a:srgbClr val="FF0000"/>
                </a:solidFill>
              </a:rPr>
              <a:t>“</a:t>
            </a:r>
            <a:r>
              <a:rPr lang="en-US" sz="3600" b="1" dirty="0" err="1">
                <a:solidFill>
                  <a:srgbClr val="FF0000"/>
                </a:solidFill>
              </a:rPr>
              <a:t>seriation</a:t>
            </a:r>
            <a:r>
              <a:rPr lang="en-US" sz="3600" b="1" dirty="0">
                <a:solidFill>
                  <a:srgbClr val="FF0000"/>
                </a:solidFill>
              </a:rPr>
              <a:t>”</a:t>
            </a:r>
          </a:p>
        </p:txBody>
      </p:sp>
      <p:sp>
        <p:nvSpPr>
          <p:cNvPr id="7" name="AutoShape 4"/>
          <p:cNvSpPr>
            <a:spLocks noChangeArrowheads="1"/>
          </p:cNvSpPr>
          <p:nvPr/>
        </p:nvSpPr>
        <p:spPr bwMode="auto">
          <a:xfrm>
            <a:off x="4671060" y="1447800"/>
            <a:ext cx="2964180" cy="172720"/>
          </a:xfrm>
          <a:prstGeom prst="leftRightArrow">
            <a:avLst>
              <a:gd name="adj1" fmla="val 50000"/>
              <a:gd name="adj2" fmla="val 249219"/>
            </a:avLst>
          </a:prstGeom>
          <a:solidFill>
            <a:srgbClr val="FF0000"/>
          </a:solidFill>
          <a:ln w="9525">
            <a:noFill/>
            <a:miter lim="800000"/>
            <a:headEnd/>
            <a:tailEnd/>
          </a:ln>
          <a:effectLst/>
        </p:spPr>
        <p:txBody>
          <a:bodyPr wrap="none" anchor="ctr"/>
          <a:lstStyle/>
          <a:p>
            <a:endParaRPr lang="en-US"/>
          </a:p>
        </p:txBody>
      </p:sp>
      <p:sp>
        <p:nvSpPr>
          <p:cNvPr id="8" name="Text Box 5"/>
          <p:cNvSpPr txBox="1">
            <a:spLocks noChangeArrowheads="1"/>
          </p:cNvSpPr>
          <p:nvPr/>
        </p:nvSpPr>
        <p:spPr bwMode="auto">
          <a:xfrm>
            <a:off x="7635282" y="1371602"/>
            <a:ext cx="1013419" cy="307777"/>
          </a:xfrm>
          <a:prstGeom prst="rect">
            <a:avLst/>
          </a:prstGeom>
          <a:noFill/>
          <a:ln w="9525">
            <a:noFill/>
            <a:miter lim="800000"/>
            <a:headEnd/>
            <a:tailEnd/>
          </a:ln>
          <a:effectLst/>
        </p:spPr>
        <p:txBody>
          <a:bodyPr wrap="none">
            <a:spAutoFit/>
          </a:bodyPr>
          <a:lstStyle/>
          <a:p>
            <a:pPr algn="ctr"/>
            <a:r>
              <a:rPr lang="en-US" sz="1400" b="1" dirty="0">
                <a:solidFill>
                  <a:srgbClr val="FF0000"/>
                </a:solidFill>
                <a:latin typeface="Verdana" pitchFamily="34" charset="0"/>
              </a:rPr>
              <a:t>= 100%</a:t>
            </a:r>
          </a:p>
        </p:txBody>
      </p:sp>
      <p:sp>
        <p:nvSpPr>
          <p:cNvPr id="9" name="AutoShape 4"/>
          <p:cNvSpPr>
            <a:spLocks noChangeArrowheads="1"/>
          </p:cNvSpPr>
          <p:nvPr/>
        </p:nvSpPr>
        <p:spPr bwMode="auto">
          <a:xfrm>
            <a:off x="6362700" y="838200"/>
            <a:ext cx="2964180" cy="172720"/>
          </a:xfrm>
          <a:prstGeom prst="leftRightArrow">
            <a:avLst>
              <a:gd name="adj1" fmla="val 50000"/>
              <a:gd name="adj2" fmla="val 249219"/>
            </a:avLst>
          </a:prstGeom>
          <a:solidFill>
            <a:srgbClr val="FF0000"/>
          </a:solidFill>
          <a:ln w="9525">
            <a:noFill/>
            <a:miter lim="800000"/>
            <a:headEnd/>
            <a:tailEnd/>
          </a:ln>
          <a:effectLst/>
        </p:spPr>
        <p:txBody>
          <a:bodyPr wrap="none" anchor="ctr"/>
          <a:lstStyle/>
          <a:p>
            <a:endParaRPr lang="en-US"/>
          </a:p>
        </p:txBody>
      </p:sp>
      <p:sp>
        <p:nvSpPr>
          <p:cNvPr id="10" name="Text Box 5"/>
          <p:cNvSpPr txBox="1">
            <a:spLocks noChangeArrowheads="1"/>
          </p:cNvSpPr>
          <p:nvPr/>
        </p:nvSpPr>
        <p:spPr bwMode="auto">
          <a:xfrm>
            <a:off x="7863882" y="972385"/>
            <a:ext cx="1013419" cy="307777"/>
          </a:xfrm>
          <a:prstGeom prst="rect">
            <a:avLst/>
          </a:prstGeom>
          <a:noFill/>
          <a:ln w="9525">
            <a:noFill/>
            <a:miter lim="800000"/>
            <a:headEnd/>
            <a:tailEnd/>
          </a:ln>
          <a:effectLst/>
        </p:spPr>
        <p:txBody>
          <a:bodyPr wrap="none">
            <a:spAutoFit/>
          </a:bodyPr>
          <a:lstStyle/>
          <a:p>
            <a:pPr algn="ctr"/>
            <a:r>
              <a:rPr lang="en-US" sz="1400" b="1" dirty="0">
                <a:solidFill>
                  <a:srgbClr val="FF0000"/>
                </a:solidFill>
                <a:latin typeface="Verdana" pitchFamily="34" charset="0"/>
              </a:rPr>
              <a:t>= 100%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56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565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5652" grpId="0" animBg="1"/>
      <p:bldP spid="795653" grpId="0"/>
      <p:bldP spid="7" grpId="0" animBg="1"/>
      <p:bldP spid="8" grpId="0"/>
      <p:bldP spid="9" grpId="0" animBg="1"/>
      <p:bldP spid="10" grpId="0"/>
    </p:bld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95650" name="Picture 2" descr="Tehuacan_seriation3"/>
          <p:cNvPicPr>
            <a:picLocks noChangeAspect="1" noChangeArrowheads="1"/>
          </p:cNvPicPr>
          <p:nvPr/>
        </p:nvPicPr>
        <p:blipFill>
          <a:blip r:embed="rId3" cstate="print">
            <a:lum bright="10000" contrast="-4000"/>
          </a:blip>
          <a:srcRect/>
          <a:stretch>
            <a:fillRect/>
          </a:stretch>
        </p:blipFill>
        <p:spPr bwMode="auto">
          <a:xfrm>
            <a:off x="2324101" y="76200"/>
            <a:ext cx="5748338" cy="6324600"/>
          </a:xfrm>
          <a:prstGeom prst="rect">
            <a:avLst/>
          </a:prstGeom>
          <a:noFill/>
        </p:spPr>
      </p:pic>
      <p:sp>
        <p:nvSpPr>
          <p:cNvPr id="11" name="Left Arrow 10"/>
          <p:cNvSpPr/>
          <p:nvPr/>
        </p:nvSpPr>
        <p:spPr bwMode="auto">
          <a:xfrm>
            <a:off x="4747261" y="990600"/>
            <a:ext cx="1066800" cy="304800"/>
          </a:xfrm>
          <a:prstGeom prst="leftArrow">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 name="Left Arrow 11"/>
          <p:cNvSpPr/>
          <p:nvPr/>
        </p:nvSpPr>
        <p:spPr bwMode="auto">
          <a:xfrm>
            <a:off x="4762500" y="502920"/>
            <a:ext cx="1066800" cy="304800"/>
          </a:xfrm>
          <a:prstGeom prst="leftArrow">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 name="Left Arrow 12"/>
          <p:cNvSpPr/>
          <p:nvPr/>
        </p:nvSpPr>
        <p:spPr bwMode="auto">
          <a:xfrm>
            <a:off x="4762500" y="716280"/>
            <a:ext cx="1066800" cy="304800"/>
          </a:xfrm>
          <a:prstGeom prst="leftArrow">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15" name="Straight Connector 14"/>
          <p:cNvCxnSpPr/>
          <p:nvPr/>
        </p:nvCxnSpPr>
        <p:spPr bwMode="auto">
          <a:xfrm rot="5400000" flipH="1" flipV="1">
            <a:off x="4367054" y="395446"/>
            <a:ext cx="640080" cy="1589"/>
          </a:xfrm>
          <a:prstGeom prst="line">
            <a:avLst/>
          </a:prstGeom>
          <a:solidFill>
            <a:schemeClr val="accent1"/>
          </a:solidFill>
          <a:ln w="25400" cap="flat" cmpd="sng" algn="ctr">
            <a:solidFill>
              <a:srgbClr val="FF0000"/>
            </a:solidFill>
            <a:prstDash val="dash"/>
            <a:miter lim="800000"/>
            <a:headEnd type="none" w="med" len="med"/>
            <a:tailEnd type="none" w="med" len="med"/>
          </a:ln>
          <a:effectLst/>
        </p:spPr>
      </p:cxnSp>
      <p:sp>
        <p:nvSpPr>
          <p:cNvPr id="17" name="Left Arrow 16"/>
          <p:cNvSpPr/>
          <p:nvPr/>
        </p:nvSpPr>
        <p:spPr bwMode="auto">
          <a:xfrm>
            <a:off x="4762500" y="167640"/>
            <a:ext cx="1066800" cy="304800"/>
          </a:xfrm>
          <a:prstGeom prst="leftArrow">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9" name="Oval 18"/>
          <p:cNvSpPr/>
          <p:nvPr/>
        </p:nvSpPr>
        <p:spPr bwMode="auto">
          <a:xfrm>
            <a:off x="4320540" y="365760"/>
            <a:ext cx="762000" cy="3048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Text Box 3"/>
          <p:cNvSpPr txBox="1">
            <a:spLocks noChangeArrowheads="1"/>
          </p:cNvSpPr>
          <p:nvPr/>
        </p:nvSpPr>
        <p:spPr bwMode="auto">
          <a:xfrm>
            <a:off x="3161627" y="6400800"/>
            <a:ext cx="3963073" cy="276999"/>
          </a:xfrm>
          <a:prstGeom prst="rect">
            <a:avLst/>
          </a:prstGeom>
          <a:noFill/>
          <a:ln w="9525">
            <a:noFill/>
            <a:miter lim="800000"/>
            <a:headEnd/>
            <a:tailEnd/>
          </a:ln>
          <a:effectLst/>
        </p:spPr>
        <p:txBody>
          <a:bodyPr wrap="none">
            <a:spAutoFit/>
          </a:bodyPr>
          <a:lstStyle/>
          <a:p>
            <a:pPr algn="ctr"/>
            <a:r>
              <a:rPr lang="en-US" sz="1200" dirty="0">
                <a:solidFill>
                  <a:schemeClr val="tx2"/>
                </a:solidFill>
                <a:latin typeface="Verdana" pitchFamily="34" charset="0"/>
              </a:rPr>
              <a:t>Richard S. Mac </a:t>
            </a:r>
            <a:r>
              <a:rPr lang="en-US" sz="1200" dirty="0" err="1">
                <a:solidFill>
                  <a:schemeClr val="tx2"/>
                </a:solidFill>
                <a:latin typeface="Verdana" pitchFamily="34" charset="0"/>
              </a:rPr>
              <a:t>Neish</a:t>
            </a:r>
            <a:r>
              <a:rPr lang="en-US" sz="1200" dirty="0">
                <a:solidFill>
                  <a:schemeClr val="tx2"/>
                </a:solidFill>
                <a:latin typeface="Verdana" pitchFamily="34" charset="0"/>
              </a:rPr>
              <a:t>, </a:t>
            </a:r>
            <a:r>
              <a:rPr lang="en-US" sz="1200" i="1" dirty="0">
                <a:solidFill>
                  <a:schemeClr val="tx2"/>
                </a:solidFill>
                <a:latin typeface="Verdana" pitchFamily="34" charset="0"/>
              </a:rPr>
              <a:t>Scientific American</a:t>
            </a:r>
            <a:r>
              <a:rPr lang="en-US" sz="1200" dirty="0">
                <a:solidFill>
                  <a:schemeClr val="tx2"/>
                </a:solidFill>
                <a:latin typeface="Verdana" pitchFamily="34" charset="0"/>
              </a:rPr>
              <a:t>, </a:t>
            </a:r>
            <a:r>
              <a:rPr lang="en-US" sz="1200" dirty="0" smtClean="0">
                <a:solidFill>
                  <a:schemeClr val="tx2"/>
                </a:solidFill>
                <a:latin typeface="Verdana" pitchFamily="34" charset="0"/>
              </a:rPr>
              <a:t>1964</a:t>
            </a:r>
            <a:endParaRPr lang="en-US" sz="1200" dirty="0">
              <a:solidFill>
                <a:schemeClr val="tx2"/>
              </a:solidFill>
              <a:latin typeface="Verdan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7" grpId="0" animBg="1"/>
      <p:bldP spid="19" grpId="0" animBg="1"/>
    </p:bld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99746" name="Picture 2" descr="Tehuacan_seriation3"/>
          <p:cNvPicPr>
            <a:picLocks noChangeAspect="1" noChangeArrowheads="1"/>
          </p:cNvPicPr>
          <p:nvPr/>
        </p:nvPicPr>
        <p:blipFill>
          <a:blip r:embed="rId3" cstate="print">
            <a:lum bright="10000" contrast="-4000"/>
          </a:blip>
          <a:srcRect/>
          <a:stretch>
            <a:fillRect/>
          </a:stretch>
        </p:blipFill>
        <p:spPr bwMode="auto">
          <a:xfrm>
            <a:off x="14288" y="0"/>
            <a:ext cx="6234112" cy="6858000"/>
          </a:xfrm>
          <a:prstGeom prst="rect">
            <a:avLst/>
          </a:prstGeom>
          <a:noFill/>
        </p:spPr>
      </p:pic>
      <p:pic>
        <p:nvPicPr>
          <p:cNvPr id="799747" name="Picture 3" descr="Tehuacan_graph2"/>
          <p:cNvPicPr>
            <a:picLocks noChangeAspect="1" noChangeArrowheads="1"/>
          </p:cNvPicPr>
          <p:nvPr/>
        </p:nvPicPr>
        <p:blipFill>
          <a:blip r:embed="rId4" cstate="print"/>
          <a:srcRect/>
          <a:stretch>
            <a:fillRect/>
          </a:stretch>
        </p:blipFill>
        <p:spPr bwMode="auto">
          <a:xfrm>
            <a:off x="5737225" y="255588"/>
            <a:ext cx="6203950" cy="8297862"/>
          </a:xfrm>
          <a:prstGeom prst="rect">
            <a:avLst/>
          </a:prstGeom>
          <a:noFill/>
        </p:spPr>
      </p:pic>
      <p:sp>
        <p:nvSpPr>
          <p:cNvPr id="5" name="Text Box 3"/>
          <p:cNvSpPr txBox="1">
            <a:spLocks noChangeArrowheads="1"/>
          </p:cNvSpPr>
          <p:nvPr/>
        </p:nvSpPr>
        <p:spPr bwMode="auto">
          <a:xfrm>
            <a:off x="2552027" y="6553200"/>
            <a:ext cx="3963073" cy="276999"/>
          </a:xfrm>
          <a:prstGeom prst="rect">
            <a:avLst/>
          </a:prstGeom>
          <a:noFill/>
          <a:ln w="9525">
            <a:noFill/>
            <a:miter lim="800000"/>
            <a:headEnd/>
            <a:tailEnd/>
          </a:ln>
          <a:effectLst/>
        </p:spPr>
        <p:txBody>
          <a:bodyPr wrap="none">
            <a:spAutoFit/>
          </a:bodyPr>
          <a:lstStyle/>
          <a:p>
            <a:pPr algn="ctr"/>
            <a:r>
              <a:rPr lang="en-US" sz="1200" dirty="0">
                <a:solidFill>
                  <a:srgbClr val="080808"/>
                </a:solidFill>
                <a:latin typeface="Verdana" pitchFamily="34" charset="0"/>
              </a:rPr>
              <a:t>Richard S. Mac </a:t>
            </a:r>
            <a:r>
              <a:rPr lang="en-US" sz="1200" dirty="0" err="1">
                <a:solidFill>
                  <a:srgbClr val="080808"/>
                </a:solidFill>
                <a:latin typeface="Verdana" pitchFamily="34" charset="0"/>
              </a:rPr>
              <a:t>Neish</a:t>
            </a:r>
            <a:r>
              <a:rPr lang="en-US" sz="1200" dirty="0">
                <a:solidFill>
                  <a:srgbClr val="080808"/>
                </a:solidFill>
                <a:latin typeface="Verdana" pitchFamily="34" charset="0"/>
              </a:rPr>
              <a:t>, </a:t>
            </a:r>
            <a:r>
              <a:rPr lang="en-US" sz="1200" i="1" dirty="0">
                <a:solidFill>
                  <a:srgbClr val="080808"/>
                </a:solidFill>
                <a:latin typeface="Verdana" pitchFamily="34" charset="0"/>
              </a:rPr>
              <a:t>Scientific American</a:t>
            </a:r>
            <a:r>
              <a:rPr lang="en-US" sz="1200" dirty="0">
                <a:solidFill>
                  <a:srgbClr val="080808"/>
                </a:solidFill>
                <a:latin typeface="Verdana" pitchFamily="34" charset="0"/>
              </a:rPr>
              <a:t>, </a:t>
            </a:r>
            <a:r>
              <a:rPr lang="en-US" sz="1200" dirty="0" smtClean="0">
                <a:solidFill>
                  <a:srgbClr val="080808"/>
                </a:solidFill>
                <a:latin typeface="Verdana" pitchFamily="34" charset="0"/>
              </a:rPr>
              <a:t>1964</a:t>
            </a:r>
            <a:endParaRPr lang="en-US" sz="1200" dirty="0">
              <a:solidFill>
                <a:srgbClr val="080808"/>
              </a:solidFill>
              <a:latin typeface="Verdana" pitchFamily="34" charset="0"/>
            </a:endParaRPr>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00770" name="Picture 2" descr="Tehuacan_seriation3"/>
          <p:cNvPicPr>
            <a:picLocks noChangeAspect="1" noChangeArrowheads="1"/>
          </p:cNvPicPr>
          <p:nvPr/>
        </p:nvPicPr>
        <p:blipFill>
          <a:blip r:embed="rId3" cstate="print">
            <a:lum bright="10000" contrast="-4000"/>
          </a:blip>
          <a:srcRect/>
          <a:stretch>
            <a:fillRect/>
          </a:stretch>
        </p:blipFill>
        <p:spPr bwMode="auto">
          <a:xfrm>
            <a:off x="14288" y="0"/>
            <a:ext cx="6234112" cy="6858000"/>
          </a:xfrm>
          <a:prstGeom prst="rect">
            <a:avLst/>
          </a:prstGeom>
          <a:noFill/>
        </p:spPr>
      </p:pic>
      <p:pic>
        <p:nvPicPr>
          <p:cNvPr id="800771" name="Picture 3" descr="Tehuacan_graph1"/>
          <p:cNvPicPr>
            <a:picLocks noChangeAspect="1" noChangeArrowheads="1"/>
          </p:cNvPicPr>
          <p:nvPr/>
        </p:nvPicPr>
        <p:blipFill>
          <a:blip r:embed="rId4" cstate="print"/>
          <a:srcRect/>
          <a:stretch>
            <a:fillRect/>
          </a:stretch>
        </p:blipFill>
        <p:spPr bwMode="auto">
          <a:xfrm>
            <a:off x="4914900" y="152400"/>
            <a:ext cx="7051676" cy="8401050"/>
          </a:xfrm>
          <a:prstGeom prst="rect">
            <a:avLst/>
          </a:prstGeom>
          <a:noFill/>
        </p:spPr>
      </p:pic>
      <p:sp>
        <p:nvSpPr>
          <p:cNvPr id="5" name="Text Box 3"/>
          <p:cNvSpPr txBox="1">
            <a:spLocks noChangeArrowheads="1"/>
          </p:cNvSpPr>
          <p:nvPr/>
        </p:nvSpPr>
        <p:spPr bwMode="auto">
          <a:xfrm>
            <a:off x="2552027" y="6553200"/>
            <a:ext cx="3963073" cy="276999"/>
          </a:xfrm>
          <a:prstGeom prst="rect">
            <a:avLst/>
          </a:prstGeom>
          <a:noFill/>
          <a:ln w="9525">
            <a:noFill/>
            <a:miter lim="800000"/>
            <a:headEnd/>
            <a:tailEnd/>
          </a:ln>
          <a:effectLst/>
        </p:spPr>
        <p:txBody>
          <a:bodyPr wrap="none">
            <a:spAutoFit/>
          </a:bodyPr>
          <a:lstStyle/>
          <a:p>
            <a:pPr algn="ctr"/>
            <a:r>
              <a:rPr lang="en-US" sz="1200" dirty="0">
                <a:solidFill>
                  <a:srgbClr val="080808"/>
                </a:solidFill>
                <a:latin typeface="Verdana" pitchFamily="34" charset="0"/>
              </a:rPr>
              <a:t>Richard S. Mac </a:t>
            </a:r>
            <a:r>
              <a:rPr lang="en-US" sz="1200" dirty="0" err="1">
                <a:solidFill>
                  <a:srgbClr val="080808"/>
                </a:solidFill>
                <a:latin typeface="Verdana" pitchFamily="34" charset="0"/>
              </a:rPr>
              <a:t>Neish</a:t>
            </a:r>
            <a:r>
              <a:rPr lang="en-US" sz="1200" dirty="0">
                <a:solidFill>
                  <a:srgbClr val="080808"/>
                </a:solidFill>
                <a:latin typeface="Verdana" pitchFamily="34" charset="0"/>
              </a:rPr>
              <a:t>, </a:t>
            </a:r>
            <a:r>
              <a:rPr lang="en-US" sz="1200" i="1" dirty="0">
                <a:solidFill>
                  <a:srgbClr val="080808"/>
                </a:solidFill>
                <a:latin typeface="Verdana" pitchFamily="34" charset="0"/>
              </a:rPr>
              <a:t>Scientific American</a:t>
            </a:r>
            <a:r>
              <a:rPr lang="en-US" sz="1200" dirty="0">
                <a:solidFill>
                  <a:srgbClr val="080808"/>
                </a:solidFill>
                <a:latin typeface="Verdana" pitchFamily="34" charset="0"/>
              </a:rPr>
              <a:t>, </a:t>
            </a:r>
            <a:r>
              <a:rPr lang="en-US" sz="1200" dirty="0" smtClean="0">
                <a:solidFill>
                  <a:srgbClr val="080808"/>
                </a:solidFill>
                <a:latin typeface="Verdana" pitchFamily="34" charset="0"/>
              </a:rPr>
              <a:t>1964</a:t>
            </a:r>
            <a:endParaRPr lang="en-US" sz="1200" dirty="0">
              <a:solidFill>
                <a:srgbClr val="080808"/>
              </a:solidFill>
              <a:latin typeface="Verdana" pitchFamily="34" charset="0"/>
            </a:endParaRPr>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01794" name="Picture 2" descr="Tehuacan_seriation3"/>
          <p:cNvPicPr>
            <a:picLocks noChangeAspect="1" noChangeArrowheads="1"/>
          </p:cNvPicPr>
          <p:nvPr/>
        </p:nvPicPr>
        <p:blipFill>
          <a:blip r:embed="rId3" cstate="print">
            <a:lum bright="10000" contrast="-4000"/>
          </a:blip>
          <a:srcRect/>
          <a:stretch>
            <a:fillRect/>
          </a:stretch>
        </p:blipFill>
        <p:spPr bwMode="auto">
          <a:xfrm>
            <a:off x="-3467099" y="0"/>
            <a:ext cx="6234113" cy="6858000"/>
          </a:xfrm>
          <a:prstGeom prst="rect">
            <a:avLst/>
          </a:prstGeom>
          <a:noFill/>
        </p:spPr>
      </p:pic>
      <p:pic>
        <p:nvPicPr>
          <p:cNvPr id="801795" name="Picture 3" descr="Tehuacan_graph2"/>
          <p:cNvPicPr>
            <a:picLocks noChangeAspect="1" noChangeArrowheads="1"/>
          </p:cNvPicPr>
          <p:nvPr/>
        </p:nvPicPr>
        <p:blipFill>
          <a:blip r:embed="rId4" cstate="print"/>
          <a:srcRect/>
          <a:stretch>
            <a:fillRect/>
          </a:stretch>
        </p:blipFill>
        <p:spPr bwMode="auto">
          <a:xfrm>
            <a:off x="2171700" y="228602"/>
            <a:ext cx="6203950" cy="8297863"/>
          </a:xfrm>
          <a:prstGeom prst="rect">
            <a:avLst/>
          </a:prstGeom>
          <a:noFill/>
        </p:spPr>
      </p:pic>
      <p:pic>
        <p:nvPicPr>
          <p:cNvPr id="801796" name="Picture 4" descr="Tehuacan_graph1"/>
          <p:cNvPicPr>
            <a:picLocks noChangeAspect="1" noChangeArrowheads="1"/>
          </p:cNvPicPr>
          <p:nvPr/>
        </p:nvPicPr>
        <p:blipFill>
          <a:blip r:embed="rId5" cstate="print"/>
          <a:srcRect/>
          <a:stretch>
            <a:fillRect/>
          </a:stretch>
        </p:blipFill>
        <p:spPr bwMode="auto">
          <a:xfrm>
            <a:off x="5829300" y="152400"/>
            <a:ext cx="7051676" cy="8401050"/>
          </a:xfrm>
          <a:prstGeom prst="rect">
            <a:avLst/>
          </a:prstGeom>
          <a:noFill/>
        </p:spPr>
      </p:pic>
      <p:sp>
        <p:nvSpPr>
          <p:cNvPr id="6" name="Text Box 3"/>
          <p:cNvSpPr txBox="1">
            <a:spLocks noChangeArrowheads="1"/>
          </p:cNvSpPr>
          <p:nvPr/>
        </p:nvSpPr>
        <p:spPr bwMode="auto">
          <a:xfrm>
            <a:off x="2552027" y="6553200"/>
            <a:ext cx="3963073" cy="276999"/>
          </a:xfrm>
          <a:prstGeom prst="rect">
            <a:avLst/>
          </a:prstGeom>
          <a:noFill/>
          <a:ln w="9525">
            <a:noFill/>
            <a:miter lim="800000"/>
            <a:headEnd/>
            <a:tailEnd/>
          </a:ln>
          <a:effectLst/>
        </p:spPr>
        <p:txBody>
          <a:bodyPr wrap="none">
            <a:spAutoFit/>
          </a:bodyPr>
          <a:lstStyle/>
          <a:p>
            <a:pPr algn="ctr"/>
            <a:r>
              <a:rPr lang="en-US" sz="1200" dirty="0">
                <a:solidFill>
                  <a:srgbClr val="080808"/>
                </a:solidFill>
                <a:latin typeface="Verdana" pitchFamily="34" charset="0"/>
              </a:rPr>
              <a:t>Richard S. Mac </a:t>
            </a:r>
            <a:r>
              <a:rPr lang="en-US" sz="1200" dirty="0" err="1">
                <a:solidFill>
                  <a:srgbClr val="080808"/>
                </a:solidFill>
                <a:latin typeface="Verdana" pitchFamily="34" charset="0"/>
              </a:rPr>
              <a:t>Neish</a:t>
            </a:r>
            <a:r>
              <a:rPr lang="en-US" sz="1200" dirty="0">
                <a:solidFill>
                  <a:srgbClr val="080808"/>
                </a:solidFill>
                <a:latin typeface="Verdana" pitchFamily="34" charset="0"/>
              </a:rPr>
              <a:t>, </a:t>
            </a:r>
            <a:r>
              <a:rPr lang="en-US" sz="1200" i="1" dirty="0">
                <a:solidFill>
                  <a:srgbClr val="080808"/>
                </a:solidFill>
                <a:latin typeface="Verdana" pitchFamily="34" charset="0"/>
              </a:rPr>
              <a:t>Scientific American</a:t>
            </a:r>
            <a:r>
              <a:rPr lang="en-US" sz="1200" dirty="0">
                <a:solidFill>
                  <a:srgbClr val="080808"/>
                </a:solidFill>
                <a:latin typeface="Verdana" pitchFamily="34" charset="0"/>
              </a:rPr>
              <a:t>, </a:t>
            </a:r>
            <a:r>
              <a:rPr lang="en-US" sz="1200" dirty="0" smtClean="0">
                <a:solidFill>
                  <a:srgbClr val="080808"/>
                </a:solidFill>
                <a:latin typeface="Verdana" pitchFamily="34" charset="0"/>
              </a:rPr>
              <a:t>1964</a:t>
            </a:r>
            <a:endParaRPr lang="en-US" sz="1200" dirty="0">
              <a:solidFill>
                <a:srgbClr val="080808"/>
              </a:solidFill>
              <a:latin typeface="Verdan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17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017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01794" name="Picture 2" descr="Tehuacan_seriation3"/>
          <p:cNvPicPr>
            <a:picLocks noChangeAspect="1" noChangeArrowheads="1"/>
          </p:cNvPicPr>
          <p:nvPr/>
        </p:nvPicPr>
        <p:blipFill>
          <a:blip r:embed="rId3" cstate="print">
            <a:lum bright="10000" contrast="-4000"/>
          </a:blip>
          <a:srcRect/>
          <a:stretch>
            <a:fillRect/>
          </a:stretch>
        </p:blipFill>
        <p:spPr bwMode="auto">
          <a:xfrm>
            <a:off x="-4014787" y="0"/>
            <a:ext cx="6234113" cy="6858000"/>
          </a:xfrm>
          <a:prstGeom prst="rect">
            <a:avLst/>
          </a:prstGeom>
          <a:noFill/>
        </p:spPr>
      </p:pic>
      <p:pic>
        <p:nvPicPr>
          <p:cNvPr id="801795" name="Picture 3" descr="Tehuacan_graph2"/>
          <p:cNvPicPr>
            <a:picLocks noChangeAspect="1" noChangeArrowheads="1"/>
          </p:cNvPicPr>
          <p:nvPr/>
        </p:nvPicPr>
        <p:blipFill>
          <a:blip r:embed="rId4" cstate="print"/>
          <a:srcRect/>
          <a:stretch>
            <a:fillRect/>
          </a:stretch>
        </p:blipFill>
        <p:spPr bwMode="auto">
          <a:xfrm>
            <a:off x="1897063" y="228602"/>
            <a:ext cx="6203950" cy="8297863"/>
          </a:xfrm>
          <a:prstGeom prst="rect">
            <a:avLst/>
          </a:prstGeom>
          <a:noFill/>
        </p:spPr>
      </p:pic>
      <p:pic>
        <p:nvPicPr>
          <p:cNvPr id="801796" name="Picture 4" descr="Tehuacan_graph1"/>
          <p:cNvPicPr>
            <a:picLocks noChangeAspect="1" noChangeArrowheads="1"/>
          </p:cNvPicPr>
          <p:nvPr/>
        </p:nvPicPr>
        <p:blipFill>
          <a:blip r:embed="rId5" cstate="print"/>
          <a:srcRect/>
          <a:stretch>
            <a:fillRect/>
          </a:stretch>
        </p:blipFill>
        <p:spPr bwMode="auto">
          <a:xfrm>
            <a:off x="5829300" y="152400"/>
            <a:ext cx="7051676" cy="8401050"/>
          </a:xfrm>
          <a:prstGeom prst="rect">
            <a:avLst/>
          </a:prstGeom>
          <a:noFill/>
        </p:spPr>
      </p:pic>
      <p:sp>
        <p:nvSpPr>
          <p:cNvPr id="6" name="Text Box 3"/>
          <p:cNvSpPr txBox="1">
            <a:spLocks noChangeArrowheads="1"/>
          </p:cNvSpPr>
          <p:nvPr/>
        </p:nvSpPr>
        <p:spPr bwMode="auto">
          <a:xfrm>
            <a:off x="2552027" y="6553200"/>
            <a:ext cx="3963073" cy="276999"/>
          </a:xfrm>
          <a:prstGeom prst="rect">
            <a:avLst/>
          </a:prstGeom>
          <a:noFill/>
          <a:ln w="9525">
            <a:noFill/>
            <a:miter lim="800000"/>
            <a:headEnd/>
            <a:tailEnd/>
          </a:ln>
          <a:effectLst/>
        </p:spPr>
        <p:txBody>
          <a:bodyPr wrap="none">
            <a:spAutoFit/>
          </a:bodyPr>
          <a:lstStyle/>
          <a:p>
            <a:pPr algn="ctr"/>
            <a:r>
              <a:rPr lang="en-US" sz="1200" dirty="0">
                <a:solidFill>
                  <a:srgbClr val="080808"/>
                </a:solidFill>
                <a:latin typeface="Verdana" pitchFamily="34" charset="0"/>
              </a:rPr>
              <a:t>Richard S. Mac </a:t>
            </a:r>
            <a:r>
              <a:rPr lang="en-US" sz="1200" dirty="0" err="1">
                <a:solidFill>
                  <a:srgbClr val="080808"/>
                </a:solidFill>
                <a:latin typeface="Verdana" pitchFamily="34" charset="0"/>
              </a:rPr>
              <a:t>Neish</a:t>
            </a:r>
            <a:r>
              <a:rPr lang="en-US" sz="1200" dirty="0">
                <a:solidFill>
                  <a:srgbClr val="080808"/>
                </a:solidFill>
                <a:latin typeface="Verdana" pitchFamily="34" charset="0"/>
              </a:rPr>
              <a:t>, </a:t>
            </a:r>
            <a:r>
              <a:rPr lang="en-US" sz="1200" i="1" dirty="0">
                <a:solidFill>
                  <a:srgbClr val="080808"/>
                </a:solidFill>
                <a:latin typeface="Verdana" pitchFamily="34" charset="0"/>
              </a:rPr>
              <a:t>Scientific American</a:t>
            </a:r>
            <a:r>
              <a:rPr lang="en-US" sz="1200" dirty="0">
                <a:solidFill>
                  <a:srgbClr val="080808"/>
                </a:solidFill>
                <a:latin typeface="Verdana" pitchFamily="34" charset="0"/>
              </a:rPr>
              <a:t>, </a:t>
            </a:r>
            <a:r>
              <a:rPr lang="en-US" sz="1200" dirty="0" smtClean="0">
                <a:solidFill>
                  <a:srgbClr val="080808"/>
                </a:solidFill>
                <a:latin typeface="Verdana" pitchFamily="34" charset="0"/>
              </a:rPr>
              <a:t>1964</a:t>
            </a:r>
            <a:endParaRPr lang="en-US" sz="1200" dirty="0">
              <a:solidFill>
                <a:srgbClr val="080808"/>
              </a:solidFill>
              <a:latin typeface="Verdana" pitchFamily="34" charset="0"/>
            </a:endParaRPr>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78562" name="Picture 2">
            <a:hlinkClick r:id="rId3"/>
          </p:cNvPr>
          <p:cNvPicPr>
            <a:picLocks noChangeAspect="1" noChangeArrowheads="1"/>
          </p:cNvPicPr>
          <p:nvPr/>
        </p:nvPicPr>
        <p:blipFill>
          <a:blip r:embed="rId4" cstate="print"/>
          <a:srcRect/>
          <a:stretch>
            <a:fillRect/>
          </a:stretch>
        </p:blipFill>
        <p:spPr bwMode="auto">
          <a:xfrm>
            <a:off x="1241534" y="564932"/>
            <a:ext cx="7772400" cy="5596694"/>
          </a:xfrm>
          <a:prstGeom prst="rect">
            <a:avLst/>
          </a:prstGeom>
          <a:noFill/>
          <a:ln w="9525">
            <a:solidFill>
              <a:schemeClr val="bg1"/>
            </a:solidFill>
            <a:miter lim="800000"/>
            <a:headEnd/>
            <a:tailEnd/>
          </a:ln>
          <a:effectLst/>
        </p:spPr>
      </p:pic>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80610" name="Picture 2">
            <a:hlinkClick r:id="rId3"/>
          </p:cNvPr>
          <p:cNvPicPr>
            <a:picLocks noChangeAspect="1" noChangeArrowheads="1"/>
          </p:cNvPicPr>
          <p:nvPr/>
        </p:nvPicPr>
        <p:blipFill>
          <a:blip r:embed="rId4" cstate="print"/>
          <a:srcRect/>
          <a:stretch>
            <a:fillRect/>
          </a:stretch>
        </p:blipFill>
        <p:spPr bwMode="auto">
          <a:xfrm>
            <a:off x="1259930" y="564932"/>
            <a:ext cx="7772400" cy="5595409"/>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2066" name="Rectangle 2"/>
          <p:cNvSpPr>
            <a:spLocks noGrp="1" noChangeArrowheads="1"/>
          </p:cNvSpPr>
          <p:nvPr>
            <p:ph type="body" idx="4294967295"/>
          </p:nvPr>
        </p:nvSpPr>
        <p:spPr>
          <a:xfrm>
            <a:off x="1524001" y="1031875"/>
            <a:ext cx="8763000" cy="5029200"/>
          </a:xfrm>
        </p:spPr>
        <p:txBody>
          <a:bodyPr/>
          <a:lstStyle/>
          <a:p>
            <a:r>
              <a:rPr lang="en-US" sz="2800" b="1" dirty="0"/>
              <a:t>What Archaeologists can</a:t>
            </a:r>
          </a:p>
          <a:p>
            <a:pPr>
              <a:buFont typeface="Wingdings" pitchFamily="2" charset="2"/>
              <a:buNone/>
            </a:pPr>
            <a:r>
              <a:rPr lang="en-US" sz="2800" b="1" dirty="0"/>
              <a:t>	Learn from Dead </a:t>
            </a:r>
            <a:r>
              <a:rPr lang="en-US" sz="2800" b="1" dirty="0" smtClean="0"/>
              <a:t>Plants</a:t>
            </a:r>
          </a:p>
          <a:p>
            <a:pPr>
              <a:buFont typeface="Wingdings" pitchFamily="2" charset="2"/>
              <a:buNone/>
            </a:pPr>
            <a:r>
              <a:rPr lang="en-US" sz="2400" b="1" dirty="0" smtClean="0"/>
              <a:t>	</a:t>
            </a:r>
            <a:r>
              <a:rPr lang="en-US" sz="2400" dirty="0" smtClean="0"/>
              <a:t>(</a:t>
            </a:r>
            <a:r>
              <a:rPr lang="en-US" sz="2400" dirty="0" err="1" smtClean="0"/>
              <a:t>Archaeobotany</a:t>
            </a:r>
            <a:r>
              <a:rPr lang="en-US" sz="2400" dirty="0"/>
              <a:t>)</a:t>
            </a:r>
          </a:p>
        </p:txBody>
      </p:sp>
      <p:sp>
        <p:nvSpPr>
          <p:cNvPr id="1112069" name="Text Box 5"/>
          <p:cNvSpPr txBox="1">
            <a:spLocks noChangeArrowheads="1"/>
          </p:cNvSpPr>
          <p:nvPr/>
        </p:nvSpPr>
        <p:spPr bwMode="auto">
          <a:xfrm>
            <a:off x="1407302" y="3081278"/>
            <a:ext cx="2821798" cy="2862322"/>
          </a:xfrm>
          <a:prstGeom prst="rect">
            <a:avLst/>
          </a:prstGeom>
          <a:noFill/>
          <a:ln w="9525">
            <a:noFill/>
            <a:miter lim="800000"/>
            <a:headEnd/>
            <a:tailEnd/>
          </a:ln>
          <a:effectLst/>
        </p:spPr>
        <p:txBody>
          <a:bodyPr wrap="none">
            <a:spAutoFit/>
          </a:bodyPr>
          <a:lstStyle/>
          <a:p>
            <a:pPr algn="ctr"/>
            <a:r>
              <a:rPr lang="en-US" sz="2000" b="1" dirty="0" smtClean="0">
                <a:solidFill>
                  <a:srgbClr val="080808"/>
                </a:solidFill>
              </a:rPr>
              <a:t>Plant remains</a:t>
            </a:r>
          </a:p>
          <a:p>
            <a:pPr algn="ctr"/>
            <a:r>
              <a:rPr lang="en-US" sz="2000" b="1" dirty="0" smtClean="0">
                <a:solidFill>
                  <a:srgbClr val="080808"/>
                </a:solidFill>
              </a:rPr>
              <a:t>from a pit feature</a:t>
            </a:r>
          </a:p>
          <a:p>
            <a:pPr algn="ctr"/>
            <a:r>
              <a:rPr lang="en-US" sz="2000" b="1" dirty="0" smtClean="0">
                <a:solidFill>
                  <a:srgbClr val="080808"/>
                </a:solidFill>
              </a:rPr>
              <a:t>in an Illinois </a:t>
            </a:r>
          </a:p>
          <a:p>
            <a:pPr algn="ctr"/>
            <a:r>
              <a:rPr lang="en-US" sz="2000" b="1" dirty="0" smtClean="0">
                <a:solidFill>
                  <a:srgbClr val="080808"/>
                </a:solidFill>
              </a:rPr>
              <a:t>archaeological site.</a:t>
            </a:r>
          </a:p>
          <a:p>
            <a:pPr algn="ctr"/>
            <a:r>
              <a:rPr lang="en-US" sz="2000" b="1" dirty="0" smtClean="0">
                <a:solidFill>
                  <a:srgbClr val="080808"/>
                </a:solidFill>
              </a:rPr>
              <a:t>Clockwise from</a:t>
            </a:r>
          </a:p>
          <a:p>
            <a:pPr algn="ctr"/>
            <a:r>
              <a:rPr lang="en-US" sz="2000" b="1" dirty="0" smtClean="0">
                <a:solidFill>
                  <a:srgbClr val="080808"/>
                </a:solidFill>
              </a:rPr>
              <a:t>the top are</a:t>
            </a:r>
          </a:p>
          <a:p>
            <a:pPr algn="ctr"/>
            <a:r>
              <a:rPr lang="en-US" sz="2000" b="1" dirty="0" smtClean="0">
                <a:solidFill>
                  <a:srgbClr val="080808"/>
                </a:solidFill>
              </a:rPr>
              <a:t>pieces of charred wood, </a:t>
            </a:r>
          </a:p>
          <a:p>
            <a:pPr algn="ctr"/>
            <a:r>
              <a:rPr lang="en-US" sz="2000" b="1" dirty="0" smtClean="0">
                <a:solidFill>
                  <a:srgbClr val="080808"/>
                </a:solidFill>
              </a:rPr>
              <a:t>nutshell fragments,</a:t>
            </a:r>
          </a:p>
          <a:p>
            <a:pPr algn="ctr"/>
            <a:r>
              <a:rPr lang="en-US" sz="2000" b="1" dirty="0" smtClean="0">
                <a:solidFill>
                  <a:srgbClr val="080808"/>
                </a:solidFill>
              </a:rPr>
              <a:t>and seeds.</a:t>
            </a:r>
            <a:endParaRPr lang="en-US" sz="2000" b="1" dirty="0">
              <a:solidFill>
                <a:srgbClr val="080808"/>
              </a:solidFill>
            </a:endParaRPr>
          </a:p>
        </p:txBody>
      </p:sp>
      <p:sp>
        <p:nvSpPr>
          <p:cNvPr id="5" name="Text Box 2"/>
          <p:cNvSpPr txBox="1">
            <a:spLocks noChangeArrowheads="1"/>
          </p:cNvSpPr>
          <p:nvPr/>
        </p:nvSpPr>
        <p:spPr bwMode="auto">
          <a:xfrm>
            <a:off x="3689549" y="6278478"/>
            <a:ext cx="2880917"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00000"/>
                </a:solidFill>
                <a:latin typeface="Arial" charset="0"/>
              </a:rPr>
              <a:t>Understanding </a:t>
            </a:r>
            <a:r>
              <a:rPr lang="en-US" sz="1200" i="1" dirty="0" smtClean="0">
                <a:solidFill>
                  <a:srgbClr val="000000"/>
                </a:solidFill>
                <a:latin typeface="Arial" charset="0"/>
              </a:rPr>
              <a:t>Humans,10</a:t>
            </a:r>
            <a:r>
              <a:rPr lang="en-US" sz="1200" i="1" baseline="30000" dirty="0" smtClean="0">
                <a:solidFill>
                  <a:srgbClr val="000000"/>
                </a:solidFill>
                <a:latin typeface="Arial" charset="0"/>
              </a:rPr>
              <a:t>th</a:t>
            </a:r>
            <a:r>
              <a:rPr lang="en-US" sz="1200" i="1" dirty="0" smtClean="0">
                <a:solidFill>
                  <a:srgbClr val="000000"/>
                </a:solidFill>
                <a:latin typeface="Arial" charset="0"/>
              </a:rPr>
              <a:t> </a:t>
            </a:r>
            <a:r>
              <a:rPr lang="en-US" sz="1200" i="1" dirty="0">
                <a:solidFill>
                  <a:srgbClr val="000000"/>
                </a:solidFill>
                <a:latin typeface="Arial" charset="0"/>
              </a:rPr>
              <a:t>Ed</a:t>
            </a:r>
            <a:r>
              <a:rPr lang="en-US" sz="1200" dirty="0">
                <a:solidFill>
                  <a:srgbClr val="000000"/>
                </a:solidFill>
                <a:latin typeface="Arial" charset="0"/>
              </a:rPr>
              <a:t>., </a:t>
            </a:r>
            <a:r>
              <a:rPr lang="en-US" sz="1200" dirty="0" smtClean="0">
                <a:solidFill>
                  <a:srgbClr val="000000"/>
                </a:solidFill>
                <a:latin typeface="Arial" charset="0"/>
              </a:rPr>
              <a:t>p. 358</a:t>
            </a:r>
            <a:endParaRPr lang="en-US" sz="1200" dirty="0">
              <a:solidFill>
                <a:srgbClr val="000000"/>
              </a:solidFill>
              <a:latin typeface="Arial" charset="0"/>
            </a:endParaRPr>
          </a:p>
        </p:txBody>
      </p:sp>
      <p:pic>
        <p:nvPicPr>
          <p:cNvPr id="6" name="Picture 5" descr="1404.jpg"/>
          <p:cNvPicPr>
            <a:picLocks noChangeAspect="1"/>
          </p:cNvPicPr>
          <p:nvPr/>
        </p:nvPicPr>
        <p:blipFill>
          <a:blip r:embed="rId2" cstate="print"/>
          <a:stretch>
            <a:fillRect/>
          </a:stretch>
        </p:blipFill>
        <p:spPr>
          <a:xfrm>
            <a:off x="4416756" y="2492992"/>
            <a:ext cx="4408758" cy="3657600"/>
          </a:xfrm>
          <a:prstGeom prst="rect">
            <a:avLst/>
          </a:prstGeom>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8" name="Picture 7" descr="1401.jpg"/>
          <p:cNvPicPr>
            <a:picLocks noChangeAspect="1"/>
          </p:cNvPicPr>
          <p:nvPr/>
        </p:nvPicPr>
        <p:blipFill>
          <a:blip r:embed="rId3" cstate="print"/>
          <a:stretch>
            <a:fillRect/>
          </a:stretch>
        </p:blipFill>
        <p:spPr>
          <a:xfrm>
            <a:off x="1316916" y="215464"/>
            <a:ext cx="7620818" cy="6400800"/>
          </a:xfrm>
          <a:prstGeom prst="rect">
            <a:avLst/>
          </a:prstGeom>
        </p:spPr>
      </p:pic>
      <p:sp>
        <p:nvSpPr>
          <p:cNvPr id="5" name="Text Box 5"/>
          <p:cNvSpPr txBox="1">
            <a:spLocks noChangeArrowheads="1"/>
          </p:cNvSpPr>
          <p:nvPr/>
        </p:nvSpPr>
        <p:spPr bwMode="auto">
          <a:xfrm>
            <a:off x="1898194" y="5791200"/>
            <a:ext cx="3917547" cy="342145"/>
          </a:xfrm>
          <a:prstGeom prst="rect">
            <a:avLst/>
          </a:prstGeom>
          <a:noFill/>
          <a:ln w="9525">
            <a:noFill/>
            <a:miter lim="800000"/>
            <a:headEnd/>
            <a:tailEnd/>
          </a:ln>
          <a:effectLst/>
        </p:spPr>
        <p:txBody>
          <a:bodyPr wrap="none">
            <a:spAutoFit/>
          </a:bodyPr>
          <a:lstStyle/>
          <a:p>
            <a:pPr algn="ctr">
              <a:lnSpc>
                <a:spcPct val="110000"/>
              </a:lnSpc>
            </a:pPr>
            <a:r>
              <a:rPr lang="en-US" sz="1600" b="1" dirty="0">
                <a:solidFill>
                  <a:srgbClr val="000000"/>
                </a:solidFill>
                <a:latin typeface="Arial" charset="0"/>
              </a:rPr>
              <a:t>Time line for </a:t>
            </a:r>
            <a:r>
              <a:rPr lang="en-US" sz="1600" b="1" dirty="0" smtClean="0">
                <a:solidFill>
                  <a:srgbClr val="000000"/>
                </a:solidFill>
                <a:latin typeface="Arial" charset="0"/>
              </a:rPr>
              <a:t>Ch.14 "Food </a:t>
            </a:r>
            <a:r>
              <a:rPr lang="en-US" sz="1600" b="1" dirty="0">
                <a:solidFill>
                  <a:srgbClr val="000000"/>
                </a:solidFill>
                <a:latin typeface="Arial" charset="0"/>
              </a:rPr>
              <a:t>Production”</a:t>
            </a:r>
          </a:p>
        </p:txBody>
      </p:sp>
      <p:sp>
        <p:nvSpPr>
          <p:cNvPr id="6" name="Text Box 2"/>
          <p:cNvSpPr txBox="1">
            <a:spLocks noChangeArrowheads="1"/>
          </p:cNvSpPr>
          <p:nvPr/>
        </p:nvSpPr>
        <p:spPr bwMode="auto">
          <a:xfrm>
            <a:off x="2402930" y="6019800"/>
            <a:ext cx="2922595"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00000"/>
                </a:solidFill>
                <a:latin typeface="Arial" charset="0"/>
              </a:rPr>
              <a:t>Understanding </a:t>
            </a:r>
            <a:r>
              <a:rPr lang="en-US" sz="1200" i="1" dirty="0" smtClean="0">
                <a:solidFill>
                  <a:srgbClr val="000000"/>
                </a:solidFill>
                <a:latin typeface="Arial" charset="0"/>
              </a:rPr>
              <a:t>Humans,10</a:t>
            </a:r>
            <a:r>
              <a:rPr lang="en-US" sz="1200" i="1" baseline="30000" dirty="0" smtClean="0">
                <a:solidFill>
                  <a:srgbClr val="000000"/>
                </a:solidFill>
                <a:latin typeface="Arial" charset="0"/>
              </a:rPr>
              <a:t>th</a:t>
            </a:r>
            <a:r>
              <a:rPr lang="en-US" sz="1200" i="1" dirty="0" smtClean="0">
                <a:solidFill>
                  <a:srgbClr val="000000"/>
                </a:solidFill>
                <a:latin typeface="Arial" charset="0"/>
              </a:rPr>
              <a:t> </a:t>
            </a:r>
            <a:r>
              <a:rPr lang="en-US" sz="1200" i="1" dirty="0">
                <a:solidFill>
                  <a:srgbClr val="000000"/>
                </a:solidFill>
                <a:latin typeface="Arial" charset="0"/>
              </a:rPr>
              <a:t>Ed</a:t>
            </a:r>
            <a:r>
              <a:rPr lang="en-US" sz="1200" dirty="0">
                <a:solidFill>
                  <a:srgbClr val="000000"/>
                </a:solidFill>
                <a:latin typeface="Arial" charset="0"/>
              </a:rPr>
              <a:t>., p. </a:t>
            </a:r>
            <a:r>
              <a:rPr lang="en-US" sz="1200" dirty="0" smtClean="0">
                <a:solidFill>
                  <a:srgbClr val="000000"/>
                </a:solidFill>
                <a:latin typeface="Arial" charset="0"/>
              </a:rPr>
              <a:t>347</a:t>
            </a:r>
            <a:endParaRPr lang="en-US" sz="1200" dirty="0">
              <a:solidFill>
                <a:srgbClr val="000000"/>
              </a:solidFill>
              <a:latin typeface="Arial" charset="0"/>
            </a:endParaRPr>
          </a:p>
        </p:txBody>
      </p:sp>
      <p:sp>
        <p:nvSpPr>
          <p:cNvPr id="7" name="Text Box 5"/>
          <p:cNvSpPr txBox="1">
            <a:spLocks noChangeArrowheads="1"/>
          </p:cNvSpPr>
          <p:nvPr/>
        </p:nvSpPr>
        <p:spPr bwMode="auto">
          <a:xfrm>
            <a:off x="1909763" y="4572000"/>
            <a:ext cx="6745506" cy="2017986"/>
          </a:xfrm>
          <a:prstGeom prst="rect">
            <a:avLst/>
          </a:prstGeom>
          <a:solidFill>
            <a:schemeClr val="accent6">
              <a:lumMod val="20000"/>
              <a:lumOff val="80000"/>
              <a:alpha val="50000"/>
            </a:schemeClr>
          </a:solidFill>
          <a:ln w="76200">
            <a:solidFill>
              <a:srgbClr val="FFC000"/>
            </a:solidFill>
            <a:miter lim="800000"/>
            <a:headEnd/>
            <a:tailEnd/>
          </a:ln>
          <a:effectLst/>
        </p:spPr>
        <p:txBody>
          <a:bodyPr wrap="none" anchor="ctr"/>
          <a:lstStyle/>
          <a:p>
            <a:pPr algn="ctr"/>
            <a:endParaRPr lang="en-US" b="1" dirty="0"/>
          </a:p>
          <a:p>
            <a:pPr algn="ctr"/>
            <a:r>
              <a:rPr lang="en-US" b="1" dirty="0" smtClean="0"/>
              <a:t>Chapter 15 The First Civilizations:</a:t>
            </a:r>
          </a:p>
          <a:p>
            <a:pPr algn="ctr"/>
            <a:r>
              <a:rPr lang="en-US" b="1" dirty="0" smtClean="0"/>
              <a:t>New World Civilizations</a:t>
            </a:r>
            <a:endParaRPr lang="en-US" b="1" dirty="0"/>
          </a:p>
          <a:p>
            <a:pPr algn="ctr"/>
            <a:endParaRPr lang="en-US" b="1" dirty="0"/>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2066" name="Rectangle 2"/>
          <p:cNvSpPr>
            <a:spLocks noGrp="1" noChangeArrowheads="1"/>
          </p:cNvSpPr>
          <p:nvPr>
            <p:ph type="body" idx="4294967295"/>
          </p:nvPr>
        </p:nvSpPr>
        <p:spPr>
          <a:xfrm>
            <a:off x="1524001" y="1031875"/>
            <a:ext cx="8763000" cy="5029200"/>
          </a:xfrm>
        </p:spPr>
        <p:txBody>
          <a:bodyPr/>
          <a:lstStyle/>
          <a:p>
            <a:r>
              <a:rPr lang="en-US" sz="2800" b="1" dirty="0"/>
              <a:t>What Archaeologists can</a:t>
            </a:r>
          </a:p>
          <a:p>
            <a:pPr>
              <a:buFont typeface="Wingdings" pitchFamily="2" charset="2"/>
              <a:buNone/>
            </a:pPr>
            <a:r>
              <a:rPr lang="en-US" sz="2800" b="1" dirty="0"/>
              <a:t>	Learn from Dead </a:t>
            </a:r>
            <a:r>
              <a:rPr lang="en-US" sz="2800" b="1" dirty="0" smtClean="0"/>
              <a:t>Plants</a:t>
            </a:r>
          </a:p>
          <a:p>
            <a:pPr>
              <a:buFont typeface="Wingdings" pitchFamily="2" charset="2"/>
              <a:buNone/>
            </a:pPr>
            <a:r>
              <a:rPr lang="en-US" sz="2400" b="1" dirty="0" smtClean="0"/>
              <a:t>	</a:t>
            </a:r>
            <a:r>
              <a:rPr lang="en-US" sz="2400" dirty="0" smtClean="0"/>
              <a:t>(</a:t>
            </a:r>
            <a:r>
              <a:rPr lang="en-US" sz="2400" dirty="0" err="1" smtClean="0"/>
              <a:t>Archaeobotany</a:t>
            </a:r>
            <a:r>
              <a:rPr lang="en-US" sz="2400" dirty="0"/>
              <a:t>)</a:t>
            </a:r>
          </a:p>
        </p:txBody>
      </p:sp>
      <p:sp>
        <p:nvSpPr>
          <p:cNvPr id="1112069" name="Text Box 5"/>
          <p:cNvSpPr txBox="1">
            <a:spLocks noChangeArrowheads="1"/>
          </p:cNvSpPr>
          <p:nvPr/>
        </p:nvSpPr>
        <p:spPr bwMode="auto">
          <a:xfrm>
            <a:off x="1980395" y="4650433"/>
            <a:ext cx="2020105" cy="1015663"/>
          </a:xfrm>
          <a:prstGeom prst="rect">
            <a:avLst/>
          </a:prstGeom>
          <a:noFill/>
          <a:ln w="9525">
            <a:noFill/>
            <a:miter lim="800000"/>
            <a:headEnd/>
            <a:tailEnd/>
          </a:ln>
          <a:effectLst/>
        </p:spPr>
        <p:txBody>
          <a:bodyPr wrap="none">
            <a:spAutoFit/>
          </a:bodyPr>
          <a:lstStyle/>
          <a:p>
            <a:pPr algn="ctr"/>
            <a:r>
              <a:rPr lang="en-US" sz="2000" b="1" dirty="0" smtClean="0">
                <a:solidFill>
                  <a:srgbClr val="080808"/>
                </a:solidFill>
              </a:rPr>
              <a:t>Pollen grains</a:t>
            </a:r>
          </a:p>
          <a:p>
            <a:pPr algn="ctr"/>
            <a:r>
              <a:rPr lang="en-US" sz="2000" b="1" dirty="0" smtClean="0">
                <a:solidFill>
                  <a:srgbClr val="080808"/>
                </a:solidFill>
              </a:rPr>
              <a:t>from common</a:t>
            </a:r>
          </a:p>
          <a:p>
            <a:pPr algn="ctr"/>
            <a:r>
              <a:rPr lang="en-US" sz="2000" b="1" dirty="0" smtClean="0">
                <a:solidFill>
                  <a:srgbClr val="080808"/>
                </a:solidFill>
              </a:rPr>
              <a:t>flowering plants.</a:t>
            </a:r>
            <a:endParaRPr lang="en-US" sz="2000" b="1" dirty="0">
              <a:solidFill>
                <a:srgbClr val="080808"/>
              </a:solidFill>
            </a:endParaRPr>
          </a:p>
        </p:txBody>
      </p:sp>
      <p:sp>
        <p:nvSpPr>
          <p:cNvPr id="5" name="Text Box 2"/>
          <p:cNvSpPr txBox="1">
            <a:spLocks noChangeArrowheads="1"/>
          </p:cNvSpPr>
          <p:nvPr/>
        </p:nvSpPr>
        <p:spPr bwMode="auto">
          <a:xfrm>
            <a:off x="3689550" y="6278478"/>
            <a:ext cx="2880917"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00000"/>
                </a:solidFill>
                <a:latin typeface="Arial" charset="0"/>
              </a:rPr>
              <a:t>Understanding </a:t>
            </a:r>
            <a:r>
              <a:rPr lang="en-US" sz="1200" i="1" dirty="0" smtClean="0">
                <a:solidFill>
                  <a:srgbClr val="000000"/>
                </a:solidFill>
                <a:latin typeface="Arial" charset="0"/>
              </a:rPr>
              <a:t>Humans,10</a:t>
            </a:r>
            <a:r>
              <a:rPr lang="en-US" sz="1200" i="1" baseline="30000" dirty="0" smtClean="0">
                <a:solidFill>
                  <a:srgbClr val="000000"/>
                </a:solidFill>
                <a:latin typeface="Arial" charset="0"/>
              </a:rPr>
              <a:t>th</a:t>
            </a:r>
            <a:r>
              <a:rPr lang="en-US" sz="1200" i="1" dirty="0" smtClean="0">
                <a:solidFill>
                  <a:srgbClr val="000000"/>
                </a:solidFill>
                <a:latin typeface="Arial" charset="0"/>
              </a:rPr>
              <a:t> </a:t>
            </a:r>
            <a:r>
              <a:rPr lang="en-US" sz="1200" i="1" dirty="0">
                <a:solidFill>
                  <a:srgbClr val="000000"/>
                </a:solidFill>
                <a:latin typeface="Arial" charset="0"/>
              </a:rPr>
              <a:t>Ed</a:t>
            </a:r>
            <a:r>
              <a:rPr lang="en-US" sz="1200" dirty="0">
                <a:solidFill>
                  <a:srgbClr val="000000"/>
                </a:solidFill>
                <a:latin typeface="Arial" charset="0"/>
              </a:rPr>
              <a:t>., </a:t>
            </a:r>
            <a:r>
              <a:rPr lang="en-US" sz="1200" dirty="0" smtClean="0">
                <a:solidFill>
                  <a:srgbClr val="000000"/>
                </a:solidFill>
                <a:latin typeface="Arial" charset="0"/>
              </a:rPr>
              <a:t>p. 359</a:t>
            </a:r>
            <a:endParaRPr lang="en-US" sz="1200" dirty="0">
              <a:solidFill>
                <a:srgbClr val="000000"/>
              </a:solidFill>
              <a:latin typeface="Arial" charset="0"/>
            </a:endParaRPr>
          </a:p>
        </p:txBody>
      </p:sp>
      <p:pic>
        <p:nvPicPr>
          <p:cNvPr id="7" name="Picture 6" descr="1405.jpg"/>
          <p:cNvPicPr>
            <a:picLocks noChangeAspect="1"/>
          </p:cNvPicPr>
          <p:nvPr/>
        </p:nvPicPr>
        <p:blipFill>
          <a:blip r:embed="rId2" cstate="print"/>
          <a:stretch>
            <a:fillRect/>
          </a:stretch>
        </p:blipFill>
        <p:spPr>
          <a:xfrm>
            <a:off x="4381500" y="2133600"/>
            <a:ext cx="4560954" cy="3657600"/>
          </a:xfrm>
          <a:prstGeom prst="rect">
            <a:avLst/>
          </a:prstGeom>
        </p:spPr>
      </p:pic>
      <p:sp>
        <p:nvSpPr>
          <p:cNvPr id="8" name="Text Box 5"/>
          <p:cNvSpPr txBox="1">
            <a:spLocks noChangeArrowheads="1"/>
          </p:cNvSpPr>
          <p:nvPr/>
        </p:nvSpPr>
        <p:spPr bwMode="auto">
          <a:xfrm>
            <a:off x="4353758" y="5350146"/>
            <a:ext cx="865942" cy="400110"/>
          </a:xfrm>
          <a:prstGeom prst="rect">
            <a:avLst/>
          </a:prstGeom>
          <a:noFill/>
          <a:ln w="9525">
            <a:noFill/>
            <a:miter lim="800000"/>
            <a:headEnd/>
            <a:tailEnd/>
          </a:ln>
          <a:effectLst/>
        </p:spPr>
        <p:txBody>
          <a:bodyPr wrap="none">
            <a:spAutoFit/>
          </a:bodyPr>
          <a:lstStyle/>
          <a:p>
            <a:pPr algn="ctr"/>
            <a:r>
              <a:rPr lang="en-US" sz="2000" b="1" dirty="0" smtClean="0">
                <a:solidFill>
                  <a:srgbClr val="FFFFFF"/>
                </a:solidFill>
              </a:rPr>
              <a:t>75 µm</a:t>
            </a:r>
            <a:endParaRPr lang="en-US" sz="2000" b="1" dirty="0">
              <a:solidFill>
                <a:srgbClr val="FFFFFF"/>
              </a:solidFill>
            </a:endParaRPr>
          </a:p>
        </p:txBody>
      </p:sp>
      <p:sp>
        <p:nvSpPr>
          <p:cNvPr id="9" name="Rectangle 8"/>
          <p:cNvSpPr/>
          <p:nvPr/>
        </p:nvSpPr>
        <p:spPr>
          <a:xfrm>
            <a:off x="4152900" y="5690921"/>
            <a:ext cx="1428083" cy="584775"/>
          </a:xfrm>
          <a:prstGeom prst="rect">
            <a:avLst/>
          </a:prstGeom>
        </p:spPr>
        <p:txBody>
          <a:bodyPr wrap="none">
            <a:spAutoFit/>
          </a:bodyPr>
          <a:lstStyle/>
          <a:p>
            <a:pPr algn="ctr"/>
            <a:r>
              <a:rPr lang="en-US" sz="1600" b="1" dirty="0" smtClean="0">
                <a:solidFill>
                  <a:srgbClr val="080808"/>
                </a:solidFill>
              </a:rPr>
              <a:t>(micrometers)</a:t>
            </a:r>
          </a:p>
          <a:p>
            <a:pPr algn="ctr"/>
            <a:r>
              <a:rPr lang="en-US" sz="1600" b="1" dirty="0" smtClean="0">
                <a:solidFill>
                  <a:srgbClr val="080808"/>
                </a:solidFill>
              </a:rPr>
              <a:t>0.003 in. </a:t>
            </a:r>
            <a:endParaRPr lang="en-US" sz="1600" dirty="0">
              <a:solidFill>
                <a:srgbClr val="080808"/>
              </a:solidFill>
            </a:endParaRPr>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2066" name="Rectangle 2"/>
          <p:cNvSpPr>
            <a:spLocks noGrp="1" noChangeArrowheads="1"/>
          </p:cNvSpPr>
          <p:nvPr>
            <p:ph type="body" idx="4294967295"/>
          </p:nvPr>
        </p:nvSpPr>
        <p:spPr>
          <a:xfrm>
            <a:off x="1524001" y="1031875"/>
            <a:ext cx="8763000" cy="5029200"/>
          </a:xfrm>
        </p:spPr>
        <p:txBody>
          <a:bodyPr/>
          <a:lstStyle/>
          <a:p>
            <a:r>
              <a:rPr lang="en-US" sz="2800" b="1" dirty="0"/>
              <a:t>What Archaeologists can</a:t>
            </a:r>
          </a:p>
          <a:p>
            <a:pPr>
              <a:buFont typeface="Wingdings" pitchFamily="2" charset="2"/>
              <a:buNone/>
            </a:pPr>
            <a:r>
              <a:rPr lang="en-US" sz="2800" b="1" dirty="0"/>
              <a:t>	Learn from Dead </a:t>
            </a:r>
            <a:r>
              <a:rPr lang="en-US" sz="2800" b="1" dirty="0" smtClean="0"/>
              <a:t>Plants</a:t>
            </a:r>
          </a:p>
          <a:p>
            <a:pPr>
              <a:buFont typeface="Wingdings" pitchFamily="2" charset="2"/>
              <a:buNone/>
            </a:pPr>
            <a:r>
              <a:rPr lang="en-US" sz="2400" b="1" dirty="0" smtClean="0"/>
              <a:t>	</a:t>
            </a:r>
            <a:r>
              <a:rPr lang="en-US" sz="2400" dirty="0" smtClean="0"/>
              <a:t>(</a:t>
            </a:r>
            <a:r>
              <a:rPr lang="en-US" sz="2400" dirty="0" err="1" smtClean="0"/>
              <a:t>Archaeobotany</a:t>
            </a:r>
            <a:r>
              <a:rPr lang="en-US" sz="2400" dirty="0"/>
              <a:t>)</a:t>
            </a:r>
          </a:p>
        </p:txBody>
      </p:sp>
      <p:sp>
        <p:nvSpPr>
          <p:cNvPr id="1112069" name="Text Box 5"/>
          <p:cNvSpPr txBox="1">
            <a:spLocks noChangeArrowheads="1"/>
          </p:cNvSpPr>
          <p:nvPr/>
        </p:nvSpPr>
        <p:spPr bwMode="auto">
          <a:xfrm>
            <a:off x="1960495" y="4947538"/>
            <a:ext cx="2206053" cy="400110"/>
          </a:xfrm>
          <a:prstGeom prst="rect">
            <a:avLst/>
          </a:prstGeom>
          <a:noFill/>
          <a:ln w="9525">
            <a:noFill/>
            <a:miter lim="800000"/>
            <a:headEnd/>
            <a:tailEnd/>
          </a:ln>
          <a:effectLst/>
        </p:spPr>
        <p:txBody>
          <a:bodyPr wrap="none">
            <a:spAutoFit/>
          </a:bodyPr>
          <a:lstStyle/>
          <a:p>
            <a:pPr algn="ctr"/>
            <a:r>
              <a:rPr lang="en-US" sz="2000" b="1" dirty="0" smtClean="0">
                <a:solidFill>
                  <a:srgbClr val="080808"/>
                </a:solidFill>
              </a:rPr>
              <a:t>Squash </a:t>
            </a:r>
            <a:r>
              <a:rPr lang="en-US" sz="2000" b="1" dirty="0" err="1" smtClean="0">
                <a:solidFill>
                  <a:srgbClr val="080808"/>
                </a:solidFill>
              </a:rPr>
              <a:t>phytoliths</a:t>
            </a:r>
            <a:endParaRPr lang="en-US" sz="2000" b="1" dirty="0">
              <a:solidFill>
                <a:srgbClr val="080808"/>
              </a:solidFill>
            </a:endParaRPr>
          </a:p>
        </p:txBody>
      </p:sp>
      <p:sp>
        <p:nvSpPr>
          <p:cNvPr id="5" name="Text Box 2"/>
          <p:cNvSpPr txBox="1">
            <a:spLocks noChangeArrowheads="1"/>
          </p:cNvSpPr>
          <p:nvPr/>
        </p:nvSpPr>
        <p:spPr bwMode="auto">
          <a:xfrm>
            <a:off x="3689550" y="6278478"/>
            <a:ext cx="2880917"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00000"/>
                </a:solidFill>
                <a:latin typeface="Arial" charset="0"/>
              </a:rPr>
              <a:t>Understanding </a:t>
            </a:r>
            <a:r>
              <a:rPr lang="en-US" sz="1200" i="1" dirty="0" smtClean="0">
                <a:solidFill>
                  <a:srgbClr val="000000"/>
                </a:solidFill>
                <a:latin typeface="Arial" charset="0"/>
              </a:rPr>
              <a:t>Humans,10</a:t>
            </a:r>
            <a:r>
              <a:rPr lang="en-US" sz="1200" i="1" baseline="30000" dirty="0" smtClean="0">
                <a:solidFill>
                  <a:srgbClr val="000000"/>
                </a:solidFill>
                <a:latin typeface="Arial" charset="0"/>
              </a:rPr>
              <a:t>th</a:t>
            </a:r>
            <a:r>
              <a:rPr lang="en-US" sz="1200" i="1" dirty="0" smtClean="0">
                <a:solidFill>
                  <a:srgbClr val="000000"/>
                </a:solidFill>
                <a:latin typeface="Arial" charset="0"/>
              </a:rPr>
              <a:t> </a:t>
            </a:r>
            <a:r>
              <a:rPr lang="en-US" sz="1200" i="1" dirty="0">
                <a:solidFill>
                  <a:srgbClr val="000000"/>
                </a:solidFill>
                <a:latin typeface="Arial" charset="0"/>
              </a:rPr>
              <a:t>Ed</a:t>
            </a:r>
            <a:r>
              <a:rPr lang="en-US" sz="1200" dirty="0">
                <a:solidFill>
                  <a:srgbClr val="000000"/>
                </a:solidFill>
                <a:latin typeface="Arial" charset="0"/>
              </a:rPr>
              <a:t>., </a:t>
            </a:r>
            <a:r>
              <a:rPr lang="en-US" sz="1200" dirty="0" smtClean="0">
                <a:solidFill>
                  <a:srgbClr val="000000"/>
                </a:solidFill>
                <a:latin typeface="Arial" charset="0"/>
              </a:rPr>
              <a:t>p. 359</a:t>
            </a:r>
            <a:endParaRPr lang="en-US" sz="1200" dirty="0">
              <a:solidFill>
                <a:srgbClr val="000000"/>
              </a:solidFill>
              <a:latin typeface="Arial" charset="0"/>
            </a:endParaRPr>
          </a:p>
        </p:txBody>
      </p:sp>
      <p:pic>
        <p:nvPicPr>
          <p:cNvPr id="10" name="Picture 9" descr="1406.jpg"/>
          <p:cNvPicPr>
            <a:picLocks noChangeAspect="1"/>
          </p:cNvPicPr>
          <p:nvPr/>
        </p:nvPicPr>
        <p:blipFill>
          <a:blip r:embed="rId2" cstate="print"/>
          <a:stretch>
            <a:fillRect/>
          </a:stretch>
        </p:blipFill>
        <p:spPr>
          <a:xfrm>
            <a:off x="4533900" y="2286000"/>
            <a:ext cx="4876800" cy="3657600"/>
          </a:xfrm>
          <a:prstGeom prst="rect">
            <a:avLst/>
          </a:prstGeom>
        </p:spPr>
      </p:pic>
      <p:sp>
        <p:nvSpPr>
          <p:cNvPr id="11" name="Text Box 5"/>
          <p:cNvSpPr txBox="1">
            <a:spLocks noChangeArrowheads="1"/>
          </p:cNvSpPr>
          <p:nvPr/>
        </p:nvSpPr>
        <p:spPr bwMode="auto">
          <a:xfrm>
            <a:off x="6874492" y="5181600"/>
            <a:ext cx="994183" cy="400110"/>
          </a:xfrm>
          <a:prstGeom prst="rect">
            <a:avLst/>
          </a:prstGeom>
          <a:noFill/>
          <a:ln w="9525">
            <a:noFill/>
            <a:miter lim="800000"/>
            <a:headEnd/>
            <a:tailEnd/>
          </a:ln>
          <a:effectLst/>
        </p:spPr>
        <p:txBody>
          <a:bodyPr wrap="none">
            <a:spAutoFit/>
          </a:bodyPr>
          <a:lstStyle/>
          <a:p>
            <a:pPr algn="ctr"/>
            <a:r>
              <a:rPr lang="en-US" sz="2000" b="1" dirty="0" smtClean="0">
                <a:solidFill>
                  <a:srgbClr val="080808"/>
                </a:solidFill>
              </a:rPr>
              <a:t>120 µm</a:t>
            </a:r>
            <a:endParaRPr lang="en-US" sz="2000" b="1" dirty="0">
              <a:solidFill>
                <a:srgbClr val="080808"/>
              </a:solidFill>
            </a:endParaRPr>
          </a:p>
        </p:txBody>
      </p:sp>
      <p:sp>
        <p:nvSpPr>
          <p:cNvPr id="12" name="Rectangle 11"/>
          <p:cNvSpPr/>
          <p:nvPr/>
        </p:nvSpPr>
        <p:spPr>
          <a:xfrm>
            <a:off x="6638313" y="5423848"/>
            <a:ext cx="1428083" cy="338554"/>
          </a:xfrm>
          <a:prstGeom prst="rect">
            <a:avLst/>
          </a:prstGeom>
        </p:spPr>
        <p:txBody>
          <a:bodyPr wrap="none">
            <a:spAutoFit/>
          </a:bodyPr>
          <a:lstStyle/>
          <a:p>
            <a:pPr algn="ctr"/>
            <a:r>
              <a:rPr lang="en-US" sz="1600" b="1" dirty="0" smtClean="0">
                <a:solidFill>
                  <a:srgbClr val="080808"/>
                </a:solidFill>
              </a:rPr>
              <a:t>(micrometers)</a:t>
            </a:r>
          </a:p>
        </p:txBody>
      </p:sp>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77892" name="Picture 4" descr="Turn816box2"/>
          <p:cNvPicPr>
            <a:picLocks noChangeAspect="1" noChangeArrowheads="1"/>
          </p:cNvPicPr>
          <p:nvPr/>
        </p:nvPicPr>
        <p:blipFill>
          <a:blip r:embed="rId2" cstate="print"/>
          <a:srcRect/>
          <a:stretch>
            <a:fillRect/>
          </a:stretch>
        </p:blipFill>
        <p:spPr bwMode="auto">
          <a:xfrm>
            <a:off x="6801331" y="1600200"/>
            <a:ext cx="1999769" cy="4530725"/>
          </a:xfrm>
          <a:prstGeom prst="rect">
            <a:avLst/>
          </a:prstGeom>
          <a:noFill/>
        </p:spPr>
      </p:pic>
      <p:sp>
        <p:nvSpPr>
          <p:cNvPr id="677893" name="Text Box 5"/>
          <p:cNvSpPr txBox="1">
            <a:spLocks noChangeArrowheads="1"/>
          </p:cNvSpPr>
          <p:nvPr/>
        </p:nvSpPr>
        <p:spPr bwMode="auto">
          <a:xfrm>
            <a:off x="3768726" y="3765551"/>
            <a:ext cx="2826287" cy="1200329"/>
          </a:xfrm>
          <a:prstGeom prst="rect">
            <a:avLst/>
          </a:prstGeom>
          <a:noFill/>
          <a:ln w="9525">
            <a:noFill/>
            <a:miter lim="800000"/>
            <a:headEnd/>
            <a:tailEnd/>
          </a:ln>
          <a:effectLst/>
        </p:spPr>
        <p:txBody>
          <a:bodyPr wrap="none">
            <a:spAutoFit/>
          </a:bodyPr>
          <a:lstStyle/>
          <a:p>
            <a:r>
              <a:rPr lang="en-US" b="1" dirty="0">
                <a:solidFill>
                  <a:schemeClr val="accent1"/>
                </a:solidFill>
              </a:rPr>
              <a:t>carbonized grain of</a:t>
            </a:r>
          </a:p>
          <a:p>
            <a:r>
              <a:rPr lang="en-US" b="1" dirty="0">
                <a:solidFill>
                  <a:schemeClr val="accent1"/>
                </a:solidFill>
              </a:rPr>
              <a:t>domesticated barley</a:t>
            </a:r>
          </a:p>
          <a:p>
            <a:r>
              <a:rPr lang="en-US" b="1" dirty="0">
                <a:solidFill>
                  <a:schemeClr val="accent1"/>
                </a:solidFill>
              </a:rPr>
              <a:t>from the Nile </a:t>
            </a:r>
            <a:r>
              <a:rPr lang="en-US" b="1" dirty="0" smtClean="0">
                <a:solidFill>
                  <a:schemeClr val="accent1"/>
                </a:solidFill>
              </a:rPr>
              <a:t>valley</a:t>
            </a:r>
            <a:endParaRPr lang="en-US" b="1" dirty="0">
              <a:solidFill>
                <a:schemeClr val="accent1"/>
              </a:solidFill>
            </a:endParaRPr>
          </a:p>
        </p:txBody>
      </p:sp>
      <p:sp>
        <p:nvSpPr>
          <p:cNvPr id="6" name="Text Box 3"/>
          <p:cNvSpPr txBox="1">
            <a:spLocks noChangeArrowheads="1"/>
          </p:cNvSpPr>
          <p:nvPr/>
        </p:nvSpPr>
        <p:spPr bwMode="auto">
          <a:xfrm>
            <a:off x="2311208" y="6277428"/>
            <a:ext cx="5644622" cy="332014"/>
          </a:xfrm>
          <a:prstGeom prst="rect">
            <a:avLst/>
          </a:prstGeom>
          <a:noFill/>
          <a:ln w="9525">
            <a:noFill/>
            <a:miter lim="800000"/>
            <a:headEnd/>
            <a:tailEnd/>
          </a:ln>
          <a:effectLst/>
        </p:spPr>
        <p:txBody>
          <a:bodyPr wrap="none">
            <a:spAutoFit/>
          </a:bodyPr>
          <a:lstStyle/>
          <a:p>
            <a:pPr algn="ctr">
              <a:lnSpc>
                <a:spcPct val="150000"/>
              </a:lnSpc>
            </a:pPr>
            <a:r>
              <a:rPr lang="en-US" sz="1200" i="1" dirty="0">
                <a:solidFill>
                  <a:schemeClr val="tx2"/>
                </a:solidFill>
                <a:latin typeface="Verdana" pitchFamily="34" charset="0"/>
              </a:rPr>
              <a:t>Understanding Physical Anthropology and Archaeology, 8</a:t>
            </a:r>
            <a:r>
              <a:rPr lang="en-US" sz="1200" i="1" baseline="30000" dirty="0">
                <a:solidFill>
                  <a:schemeClr val="tx2"/>
                </a:solidFill>
                <a:latin typeface="Verdana" pitchFamily="34" charset="0"/>
              </a:rPr>
              <a:t>th</a:t>
            </a:r>
            <a:r>
              <a:rPr lang="en-US" sz="1200" i="1" dirty="0">
                <a:solidFill>
                  <a:schemeClr val="tx2"/>
                </a:solidFill>
                <a:latin typeface="Verdana" pitchFamily="34" charset="0"/>
              </a:rPr>
              <a:t> Ed.</a:t>
            </a:r>
            <a:r>
              <a:rPr lang="en-US" sz="1200" dirty="0">
                <a:solidFill>
                  <a:schemeClr val="tx2"/>
                </a:solidFill>
                <a:latin typeface="Verdana" pitchFamily="34" charset="0"/>
              </a:rPr>
              <a:t>, p. </a:t>
            </a:r>
            <a:r>
              <a:rPr lang="en-US" sz="1200" dirty="0" smtClean="0">
                <a:solidFill>
                  <a:schemeClr val="tx2"/>
                </a:solidFill>
                <a:latin typeface="Verdana" pitchFamily="34" charset="0"/>
              </a:rPr>
              <a:t>419</a:t>
            </a:r>
            <a:endParaRPr lang="en-US" sz="1200" dirty="0">
              <a:solidFill>
                <a:schemeClr val="tx2"/>
              </a:solidFill>
              <a:latin typeface="Verdana" pitchFamily="34" charset="0"/>
            </a:endParaRPr>
          </a:p>
        </p:txBody>
      </p:sp>
      <p:sp>
        <p:nvSpPr>
          <p:cNvPr id="7" name="Rectangle 2"/>
          <p:cNvSpPr txBox="1">
            <a:spLocks noChangeArrowheads="1"/>
          </p:cNvSpPr>
          <p:nvPr/>
        </p:nvSpPr>
        <p:spPr bwMode="auto">
          <a:xfrm>
            <a:off x="1524001" y="1031875"/>
            <a:ext cx="8763000"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tx1"/>
              </a:buClr>
              <a:buSzPct val="75000"/>
              <a:buFont typeface="Wingdings" pitchFamily="2" charset="2"/>
              <a:buChar char="l"/>
              <a:tabLst/>
              <a:defRPr/>
            </a:pPr>
            <a:r>
              <a:rPr kumimoji="0" lang="en-US" sz="2800" b="1" i="0" u="none" strike="noStrike" kern="0" cap="none" spc="0" normalizeH="0" baseline="0" noProof="0" smtClean="0">
                <a:ln>
                  <a:noFill/>
                </a:ln>
                <a:solidFill>
                  <a:schemeClr val="tx1"/>
                </a:solidFill>
                <a:effectLst/>
                <a:uLnTx/>
                <a:uFillTx/>
                <a:latin typeface="+mn-lt"/>
                <a:ea typeface="+mn-ea"/>
                <a:cs typeface="+mn-cs"/>
              </a:rPr>
              <a:t>What Archaeologists can</a:t>
            </a:r>
          </a:p>
          <a:p>
            <a:pPr marL="342900" marR="0" lvl="0" indent="-34290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defRPr/>
            </a:pPr>
            <a:r>
              <a:rPr kumimoji="0" lang="en-US" sz="2800" b="1" i="0" u="none" strike="noStrike" kern="0" cap="none" spc="0" normalizeH="0" baseline="0" noProof="0" smtClean="0">
                <a:ln>
                  <a:noFill/>
                </a:ln>
                <a:solidFill>
                  <a:schemeClr val="tx1"/>
                </a:solidFill>
                <a:effectLst/>
                <a:uLnTx/>
                <a:uFillTx/>
                <a:latin typeface="+mn-lt"/>
                <a:ea typeface="+mn-ea"/>
                <a:cs typeface="+mn-cs"/>
              </a:rPr>
              <a:t>	Learn from Dead Plants</a:t>
            </a:r>
          </a:p>
          <a:p>
            <a:pPr marL="342900" marR="0" lvl="0" indent="-34290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defRPr/>
            </a:pPr>
            <a:r>
              <a:rPr kumimoji="0" lang="en-US" sz="2400" b="1" i="0" u="none" strike="noStrike" kern="0" cap="none" spc="0" normalizeH="0" baseline="0" noProof="0" smtClean="0">
                <a:ln>
                  <a:noFill/>
                </a:ln>
                <a:solidFill>
                  <a:schemeClr val="tx1"/>
                </a:solidFill>
                <a:effectLst/>
                <a:uLnTx/>
                <a:uFillTx/>
                <a:latin typeface="+mn-lt"/>
                <a:ea typeface="+mn-ea"/>
                <a:cs typeface="+mn-cs"/>
              </a:rPr>
              <a:t>	</a:t>
            </a:r>
            <a:r>
              <a:rPr kumimoji="0" lang="en-US" sz="2400" b="0" i="0" u="none" strike="noStrike" kern="0" cap="none" spc="0" normalizeH="0" baseline="0" noProof="0" smtClean="0">
                <a:ln>
                  <a:noFill/>
                </a:ln>
                <a:solidFill>
                  <a:schemeClr val="tx1"/>
                </a:solidFill>
                <a:effectLst/>
                <a:uLnTx/>
                <a:uFillTx/>
                <a:latin typeface="+mn-lt"/>
                <a:ea typeface="+mn-ea"/>
                <a:cs typeface="+mn-cs"/>
              </a:rPr>
              <a:t>(Archaeobotany)</a:t>
            </a:r>
            <a:endParaRPr kumimoji="0" lang="en-US" sz="24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2946" name="Rectangle 2"/>
          <p:cNvSpPr>
            <a:spLocks noGrp="1" noChangeArrowheads="1"/>
          </p:cNvSpPr>
          <p:nvPr>
            <p:ph type="body" idx="4294967295"/>
          </p:nvPr>
        </p:nvSpPr>
        <p:spPr>
          <a:xfrm>
            <a:off x="1485900" y="914400"/>
            <a:ext cx="7315200" cy="5029200"/>
          </a:xfrm>
        </p:spPr>
        <p:txBody>
          <a:bodyPr/>
          <a:lstStyle/>
          <a:p>
            <a:pPr>
              <a:buNone/>
            </a:pPr>
            <a:r>
              <a:rPr lang="en-US" sz="2800" b="1" dirty="0"/>
              <a:t>Early farming in the Americas, </a:t>
            </a:r>
            <a:r>
              <a:rPr lang="en-US" sz="2800" b="1" dirty="0" smtClean="0"/>
              <a:t>showing</a:t>
            </a:r>
          </a:p>
          <a:p>
            <a:pPr>
              <a:buNone/>
            </a:pPr>
            <a:r>
              <a:rPr lang="en-US" sz="2800" b="1" dirty="0" smtClean="0"/>
              <a:t>the </a:t>
            </a:r>
            <a:r>
              <a:rPr lang="en-US" sz="2800" b="1" dirty="0"/>
              <a:t>spread of maize agriculture (purple)</a:t>
            </a:r>
          </a:p>
        </p:txBody>
      </p:sp>
      <p:sp>
        <p:nvSpPr>
          <p:cNvPr id="722947" name="Text Box 3"/>
          <p:cNvSpPr txBox="1">
            <a:spLocks noChangeArrowheads="1"/>
          </p:cNvSpPr>
          <p:nvPr/>
        </p:nvSpPr>
        <p:spPr bwMode="auto">
          <a:xfrm>
            <a:off x="2316644" y="6281033"/>
            <a:ext cx="5644622" cy="332014"/>
          </a:xfrm>
          <a:prstGeom prst="rect">
            <a:avLst/>
          </a:prstGeom>
          <a:noFill/>
          <a:ln w="9525">
            <a:noFill/>
            <a:miter lim="800000"/>
            <a:headEnd/>
            <a:tailEnd/>
          </a:ln>
          <a:effectLst/>
        </p:spPr>
        <p:txBody>
          <a:bodyPr wrap="none">
            <a:spAutoFit/>
          </a:bodyPr>
          <a:lstStyle/>
          <a:p>
            <a:pPr algn="ctr">
              <a:lnSpc>
                <a:spcPct val="150000"/>
              </a:lnSpc>
            </a:pPr>
            <a:r>
              <a:rPr lang="en-US" sz="1200" i="1" dirty="0">
                <a:solidFill>
                  <a:schemeClr val="tx2"/>
                </a:solidFill>
                <a:latin typeface="Verdana" pitchFamily="34" charset="0"/>
              </a:rPr>
              <a:t>Understanding Physical Anthropology and Archaeology, 8</a:t>
            </a:r>
            <a:r>
              <a:rPr lang="en-US" sz="1200" i="1" baseline="30000" dirty="0">
                <a:solidFill>
                  <a:schemeClr val="tx2"/>
                </a:solidFill>
                <a:latin typeface="Verdana" pitchFamily="34" charset="0"/>
              </a:rPr>
              <a:t>th</a:t>
            </a:r>
            <a:r>
              <a:rPr lang="en-US" sz="1200" i="1" dirty="0">
                <a:solidFill>
                  <a:schemeClr val="tx2"/>
                </a:solidFill>
                <a:latin typeface="Verdana" pitchFamily="34" charset="0"/>
              </a:rPr>
              <a:t> Ed.</a:t>
            </a:r>
            <a:r>
              <a:rPr lang="en-US" sz="1200" dirty="0">
                <a:solidFill>
                  <a:schemeClr val="tx2"/>
                </a:solidFill>
                <a:latin typeface="Verdana" pitchFamily="34" charset="0"/>
              </a:rPr>
              <a:t>, p. </a:t>
            </a:r>
            <a:r>
              <a:rPr lang="en-US" sz="1200" dirty="0" smtClean="0">
                <a:solidFill>
                  <a:schemeClr val="tx2"/>
                </a:solidFill>
                <a:latin typeface="Verdana" pitchFamily="34" charset="0"/>
              </a:rPr>
              <a:t>432</a:t>
            </a:r>
            <a:endParaRPr lang="en-US" sz="1200" dirty="0">
              <a:solidFill>
                <a:schemeClr val="tx2"/>
              </a:solidFill>
              <a:latin typeface="Verdana" pitchFamily="34" charset="0"/>
            </a:endParaRPr>
          </a:p>
        </p:txBody>
      </p:sp>
      <p:pic>
        <p:nvPicPr>
          <p:cNvPr id="722948" name="Picture 4" descr="Turn81615"/>
          <p:cNvPicPr>
            <a:picLocks noChangeAspect="1" noChangeArrowheads="1"/>
          </p:cNvPicPr>
          <p:nvPr/>
        </p:nvPicPr>
        <p:blipFill>
          <a:blip r:embed="rId2" cstate="print"/>
          <a:srcRect/>
          <a:stretch>
            <a:fillRect/>
          </a:stretch>
        </p:blipFill>
        <p:spPr bwMode="auto">
          <a:xfrm>
            <a:off x="3314701" y="2209800"/>
            <a:ext cx="3587750" cy="3886200"/>
          </a:xfrm>
          <a:prstGeom prst="rect">
            <a:avLst/>
          </a:prstGeom>
          <a:noFill/>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3939" name="Picture 3" descr="1414"/>
          <p:cNvPicPr>
            <a:picLocks noChangeAspect="1" noChangeArrowheads="1"/>
          </p:cNvPicPr>
          <p:nvPr/>
        </p:nvPicPr>
        <p:blipFill>
          <a:blip r:embed="rId3" cstate="print"/>
          <a:srcRect/>
          <a:stretch>
            <a:fillRect/>
          </a:stretch>
        </p:blipFill>
        <p:spPr bwMode="auto">
          <a:xfrm>
            <a:off x="2482850" y="365125"/>
            <a:ext cx="5265738" cy="5716588"/>
          </a:xfrm>
          <a:prstGeom prst="rect">
            <a:avLst/>
          </a:prstGeom>
          <a:noFill/>
        </p:spPr>
      </p:pic>
      <p:sp>
        <p:nvSpPr>
          <p:cNvPr id="1063940" name="Text Box 4"/>
          <p:cNvSpPr txBox="1">
            <a:spLocks noChangeArrowheads="1"/>
          </p:cNvSpPr>
          <p:nvPr/>
        </p:nvSpPr>
        <p:spPr bwMode="auto">
          <a:xfrm>
            <a:off x="1638301" y="5804338"/>
            <a:ext cx="6962775" cy="554037"/>
          </a:xfrm>
          <a:prstGeom prst="rect">
            <a:avLst/>
          </a:prstGeom>
          <a:solidFill>
            <a:schemeClr val="bg1"/>
          </a:solidFill>
          <a:ln w="9525">
            <a:noFill/>
            <a:miter lim="800000"/>
            <a:headEnd/>
            <a:tailEnd/>
          </a:ln>
          <a:effectLst/>
        </p:spPr>
        <p:txBody>
          <a:bodyPr wrap="none" anchor="ctr" anchorCtr="1"/>
          <a:lstStyle/>
          <a:p>
            <a:pPr algn="ctr">
              <a:lnSpc>
                <a:spcPct val="110000"/>
              </a:lnSpc>
            </a:pPr>
            <a:r>
              <a:rPr lang="en-US" sz="1600" b="1" dirty="0">
                <a:solidFill>
                  <a:srgbClr val="000000"/>
                </a:solidFill>
                <a:latin typeface="Arial" charset="0"/>
              </a:rPr>
              <a:t>Early farming in the Americas</a:t>
            </a:r>
          </a:p>
        </p:txBody>
      </p:sp>
      <p:sp>
        <p:nvSpPr>
          <p:cNvPr id="1063942" name="AutoShape 6"/>
          <p:cNvSpPr>
            <a:spLocks noChangeArrowheads="1"/>
          </p:cNvSpPr>
          <p:nvPr/>
        </p:nvSpPr>
        <p:spPr bwMode="auto">
          <a:xfrm>
            <a:off x="4625867" y="3063766"/>
            <a:ext cx="1905000" cy="316951"/>
          </a:xfrm>
          <a:prstGeom prst="leftArrow">
            <a:avLst>
              <a:gd name="adj1" fmla="val 50000"/>
              <a:gd name="adj2" fmla="val 171895"/>
            </a:avLst>
          </a:prstGeom>
          <a:solidFill>
            <a:srgbClr val="FF0000"/>
          </a:solidFill>
          <a:ln w="38100">
            <a:solidFill>
              <a:schemeClr val="tx1"/>
            </a:solidFill>
            <a:miter lim="800000"/>
            <a:headEnd/>
            <a:tailEnd/>
          </a:ln>
          <a:effectLst/>
        </p:spPr>
        <p:txBody>
          <a:bodyPr wrap="none" anchor="ctr"/>
          <a:lstStyle/>
          <a:p>
            <a:endParaRPr lang="en-US">
              <a:solidFill>
                <a:srgbClr val="000000"/>
              </a:solidFill>
            </a:endParaRPr>
          </a:p>
        </p:txBody>
      </p:sp>
      <p:sp>
        <p:nvSpPr>
          <p:cNvPr id="7" name="Text Box 2"/>
          <p:cNvSpPr txBox="1">
            <a:spLocks noChangeArrowheads="1"/>
          </p:cNvSpPr>
          <p:nvPr/>
        </p:nvSpPr>
        <p:spPr bwMode="auto">
          <a:xfrm>
            <a:off x="3689548" y="6278478"/>
            <a:ext cx="2880917"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00000"/>
                </a:solidFill>
                <a:latin typeface="Arial" charset="0"/>
              </a:rPr>
              <a:t>Understanding </a:t>
            </a:r>
            <a:r>
              <a:rPr lang="en-US" sz="1200" i="1" dirty="0" smtClean="0">
                <a:solidFill>
                  <a:srgbClr val="000000"/>
                </a:solidFill>
                <a:latin typeface="Arial" charset="0"/>
              </a:rPr>
              <a:t>Humans,10</a:t>
            </a:r>
            <a:r>
              <a:rPr lang="en-US" sz="1200" i="1" baseline="30000" dirty="0" smtClean="0">
                <a:solidFill>
                  <a:srgbClr val="000000"/>
                </a:solidFill>
                <a:latin typeface="Arial" charset="0"/>
              </a:rPr>
              <a:t>th</a:t>
            </a:r>
            <a:r>
              <a:rPr lang="en-US" sz="1200" i="1" dirty="0" smtClean="0">
                <a:solidFill>
                  <a:srgbClr val="000000"/>
                </a:solidFill>
                <a:latin typeface="Arial" charset="0"/>
              </a:rPr>
              <a:t> </a:t>
            </a:r>
            <a:r>
              <a:rPr lang="en-US" sz="1200" i="1" dirty="0">
                <a:solidFill>
                  <a:srgbClr val="000000"/>
                </a:solidFill>
                <a:latin typeface="Arial" charset="0"/>
              </a:rPr>
              <a:t>Ed</a:t>
            </a:r>
            <a:r>
              <a:rPr lang="en-US" sz="1200" dirty="0">
                <a:solidFill>
                  <a:srgbClr val="000000"/>
                </a:solidFill>
                <a:latin typeface="Arial" charset="0"/>
              </a:rPr>
              <a:t>., </a:t>
            </a:r>
            <a:r>
              <a:rPr lang="en-US" sz="1200" dirty="0" smtClean="0">
                <a:solidFill>
                  <a:srgbClr val="000000"/>
                </a:solidFill>
                <a:latin typeface="Arial" charset="0"/>
              </a:rPr>
              <a:t>p. 374</a:t>
            </a:r>
            <a:endParaRPr lang="en-US" sz="1200" dirty="0">
              <a:solidFill>
                <a:srgbClr val="000000"/>
              </a:solidFill>
              <a:latin typeface="Arial" charset="0"/>
            </a:endParaRPr>
          </a:p>
        </p:txBody>
      </p:sp>
      <p:sp>
        <p:nvSpPr>
          <p:cNvPr id="8" name="Text Box 6"/>
          <p:cNvSpPr txBox="1">
            <a:spLocks noChangeArrowheads="1"/>
          </p:cNvSpPr>
          <p:nvPr/>
        </p:nvSpPr>
        <p:spPr bwMode="auto">
          <a:xfrm>
            <a:off x="6578226" y="2362201"/>
            <a:ext cx="1850186" cy="1569660"/>
          </a:xfrm>
          <a:prstGeom prst="rect">
            <a:avLst/>
          </a:prstGeom>
          <a:solidFill>
            <a:schemeClr val="accent6">
              <a:lumMod val="20000"/>
              <a:lumOff val="80000"/>
              <a:alpha val="50000"/>
            </a:schemeClr>
          </a:solidFill>
          <a:ln w="9525">
            <a:noFill/>
            <a:miter lim="800000"/>
            <a:headEnd/>
            <a:tailEnd/>
          </a:ln>
          <a:effectLst/>
        </p:spPr>
        <p:txBody>
          <a:bodyPr wrap="none">
            <a:spAutoFit/>
          </a:bodyPr>
          <a:lstStyle/>
          <a:p>
            <a:pPr algn="ctr"/>
            <a:r>
              <a:rPr lang="en-US" b="1" dirty="0" err="1">
                <a:solidFill>
                  <a:srgbClr val="000000"/>
                </a:solidFill>
                <a:latin typeface="Verdana" pitchFamily="34" charset="0"/>
              </a:rPr>
              <a:t>Tehuacán</a:t>
            </a:r>
            <a:endParaRPr lang="en-US" b="1" dirty="0">
              <a:solidFill>
                <a:srgbClr val="000000"/>
              </a:solidFill>
              <a:latin typeface="Verdana" pitchFamily="34" charset="0"/>
            </a:endParaRPr>
          </a:p>
          <a:p>
            <a:pPr algn="ctr"/>
            <a:r>
              <a:rPr lang="en-US" b="1" dirty="0">
                <a:solidFill>
                  <a:srgbClr val="000000"/>
                </a:solidFill>
                <a:latin typeface="Verdana" pitchFamily="34" charset="0"/>
              </a:rPr>
              <a:t>Valley,</a:t>
            </a:r>
          </a:p>
          <a:p>
            <a:pPr algn="ctr"/>
            <a:r>
              <a:rPr lang="en-US" b="1" dirty="0">
                <a:solidFill>
                  <a:srgbClr val="000000"/>
                </a:solidFill>
                <a:latin typeface="Verdana" pitchFamily="34" charset="0"/>
              </a:rPr>
              <a:t>Puebla,</a:t>
            </a:r>
          </a:p>
          <a:p>
            <a:pPr algn="ctr"/>
            <a:r>
              <a:rPr lang="en-US" b="1" dirty="0">
                <a:solidFill>
                  <a:srgbClr val="000000"/>
                </a:solidFill>
                <a:latin typeface="Verdana" pitchFamily="34" charset="0"/>
              </a:rPr>
              <a:t>Mexico</a:t>
            </a:r>
          </a:p>
        </p:txBody>
      </p:sp>
      <p:sp>
        <p:nvSpPr>
          <p:cNvPr id="9" name="Text Box 8"/>
          <p:cNvSpPr txBox="1">
            <a:spLocks noChangeArrowheads="1"/>
          </p:cNvSpPr>
          <p:nvPr/>
        </p:nvSpPr>
        <p:spPr bwMode="auto">
          <a:xfrm>
            <a:off x="3162301" y="3465495"/>
            <a:ext cx="1676400" cy="954107"/>
          </a:xfrm>
          <a:prstGeom prst="rect">
            <a:avLst/>
          </a:prstGeom>
          <a:noFill/>
          <a:ln w="9525">
            <a:noFill/>
            <a:miter lim="800000"/>
            <a:headEnd/>
            <a:tailEnd/>
          </a:ln>
          <a:effectLst/>
        </p:spPr>
        <p:txBody>
          <a:bodyPr>
            <a:spAutoFit/>
          </a:bodyPr>
          <a:lstStyle/>
          <a:p>
            <a:pPr algn="ctr"/>
            <a:r>
              <a:rPr lang="en-US" sz="2800" b="1" dirty="0" smtClean="0">
                <a:solidFill>
                  <a:srgbClr val="000000"/>
                </a:solidFill>
              </a:rPr>
              <a:t>maize</a:t>
            </a:r>
          </a:p>
          <a:p>
            <a:pPr algn="ctr"/>
            <a:r>
              <a:rPr lang="en-US" sz="2800" b="1" dirty="0" smtClean="0">
                <a:solidFill>
                  <a:srgbClr val="000000"/>
                </a:solidFill>
              </a:rPr>
              <a:t>4,500 </a:t>
            </a:r>
            <a:r>
              <a:rPr lang="en-US" sz="2800" b="1" dirty="0" err="1">
                <a:solidFill>
                  <a:srgbClr val="000000"/>
                </a:solidFill>
              </a:rPr>
              <a:t>ybp</a:t>
            </a:r>
            <a:endParaRPr lang="en-US" sz="2800" b="1" dirty="0">
              <a:solidFill>
                <a:srgbClr val="000000"/>
              </a:solidFill>
            </a:endParaRPr>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9331" name="Rectangle 3"/>
          <p:cNvSpPr>
            <a:spLocks noGrp="1" noChangeArrowheads="1"/>
          </p:cNvSpPr>
          <p:nvPr>
            <p:ph type="body" sz="half" idx="1"/>
          </p:nvPr>
        </p:nvSpPr>
        <p:spPr>
          <a:xfrm>
            <a:off x="1485900" y="2030415"/>
            <a:ext cx="7315200" cy="1093787"/>
          </a:xfrm>
        </p:spPr>
        <p:txBody>
          <a:bodyPr wrap="square">
            <a:spAutoFit/>
          </a:bodyPr>
          <a:lstStyle/>
          <a:p>
            <a:r>
              <a:rPr lang="en-US" b="1" dirty="0"/>
              <a:t>Other Early Farmers in the Americas</a:t>
            </a:r>
            <a:endParaRPr lang="en-US" sz="2400" dirty="0">
              <a:cs typeface="Arial" charset="0"/>
            </a:endParaRPr>
          </a:p>
        </p:txBody>
      </p:sp>
      <p:pic>
        <p:nvPicPr>
          <p:cNvPr id="739336" name="Picture 8" descr="Turn81615"/>
          <p:cNvPicPr>
            <a:picLocks noGrp="1" noChangeAspect="1" noChangeArrowheads="1"/>
          </p:cNvPicPr>
          <p:nvPr>
            <p:ph sz="half" idx="2"/>
          </p:nvPr>
        </p:nvPicPr>
        <p:blipFill>
          <a:blip r:embed="rId2" cstate="print"/>
          <a:srcRect/>
          <a:stretch>
            <a:fillRect/>
          </a:stretch>
        </p:blipFill>
        <p:spPr>
          <a:xfrm>
            <a:off x="5448301" y="2667000"/>
            <a:ext cx="3249613" cy="3962400"/>
          </a:xfrm>
          <a:noFill/>
          <a:ln/>
        </p:spPr>
      </p:pic>
      <p:sp>
        <p:nvSpPr>
          <p:cNvPr id="739338" name="Rectangle 10"/>
          <p:cNvSpPr>
            <a:spLocks noChangeArrowheads="1"/>
          </p:cNvSpPr>
          <p:nvPr/>
        </p:nvSpPr>
        <p:spPr bwMode="auto">
          <a:xfrm>
            <a:off x="2852738" y="4114802"/>
            <a:ext cx="4424363" cy="519113"/>
          </a:xfrm>
          <a:prstGeom prst="rect">
            <a:avLst/>
          </a:prstGeom>
          <a:noFill/>
          <a:ln w="9525">
            <a:noFill/>
            <a:miter lim="800000"/>
            <a:headEnd/>
            <a:tailEnd/>
          </a:ln>
          <a:effectLst/>
        </p:spPr>
        <p:txBody>
          <a:bodyPr>
            <a:spAutoFit/>
          </a:bodyPr>
          <a:lstStyle/>
          <a:p>
            <a:pPr marL="742950" lvl="1" indent="-285750">
              <a:spcBef>
                <a:spcPct val="20000"/>
              </a:spcBef>
              <a:buClr>
                <a:schemeClr val="tx1"/>
              </a:buClr>
              <a:buSzPct val="75000"/>
              <a:buFontTx/>
              <a:buChar char="–"/>
            </a:pPr>
            <a:r>
              <a:rPr lang="en-US" sz="2800" b="1" dirty="0">
                <a:latin typeface="Arial" charset="0"/>
              </a:rPr>
              <a:t>Pueblos</a:t>
            </a:r>
            <a:endParaRPr lang="en-US" b="1" dirty="0">
              <a:latin typeface="Arial" charset="0"/>
              <a:cs typeface="Arial" charset="0"/>
            </a:endParaRPr>
          </a:p>
        </p:txBody>
      </p:sp>
      <p:sp>
        <p:nvSpPr>
          <p:cNvPr id="739339" name="Oval 11"/>
          <p:cNvSpPr>
            <a:spLocks noChangeArrowheads="1"/>
          </p:cNvSpPr>
          <p:nvPr/>
        </p:nvSpPr>
        <p:spPr bwMode="auto">
          <a:xfrm>
            <a:off x="6686550" y="4191002"/>
            <a:ext cx="457200" cy="357187"/>
          </a:xfrm>
          <a:prstGeom prst="ellipse">
            <a:avLst/>
          </a:prstGeom>
          <a:noFill/>
          <a:ln w="38100">
            <a:solidFill>
              <a:schemeClr val="folHlink"/>
            </a:solidFill>
            <a:miter lim="800000"/>
            <a:headEnd/>
            <a:tailEnd/>
          </a:ln>
          <a:effectLst/>
        </p:spPr>
        <p:txBody>
          <a:bodyPr wrap="none" anchor="ctr"/>
          <a:lstStyle/>
          <a:p>
            <a:pPr algn="ctr"/>
            <a:endParaRPr lang="en-US">
              <a:solidFill>
                <a:schemeClr val="folHlink"/>
              </a:solidFill>
            </a:endParaRPr>
          </a:p>
        </p:txBody>
      </p:sp>
      <p:sp>
        <p:nvSpPr>
          <p:cNvPr id="8" name="Rectangle 2"/>
          <p:cNvSpPr txBox="1">
            <a:spLocks noChangeArrowheads="1"/>
          </p:cNvSpPr>
          <p:nvPr/>
        </p:nvSpPr>
        <p:spPr bwMode="auto">
          <a:xfrm>
            <a:off x="1485900" y="757239"/>
            <a:ext cx="7315200" cy="461665"/>
          </a:xfrm>
          <a:prstGeom prst="rect">
            <a:avLst/>
          </a:prstGeom>
          <a:noFill/>
          <a:ln w="9525">
            <a:noFill/>
            <a:miter lim="800000"/>
            <a:headEnd/>
            <a:tailEnd/>
          </a:ln>
        </p:spPr>
        <p:txBody>
          <a:bodyPr anchor="b">
            <a:spAutoFit/>
          </a:bodyPr>
          <a:lstStyle/>
          <a:p>
            <a:pPr algn="l">
              <a:defRPr/>
            </a:pPr>
            <a:r>
              <a:rPr lang="en-US" b="0" kern="0" dirty="0" smtClean="0">
                <a:solidFill>
                  <a:schemeClr val="tx2"/>
                </a:solidFill>
                <a:latin typeface="+mj-lt"/>
                <a:ea typeface="+mj-ea"/>
                <a:cs typeface="+mj-cs"/>
              </a:rPr>
              <a:t>Ch. 14 Food Production: A Biocultural Revolution</a:t>
            </a:r>
            <a:endParaRPr lang="en-US" b="0"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529199" y="6278478"/>
            <a:ext cx="5201617" cy="335156"/>
          </a:xfrm>
          <a:prstGeom prst="rect">
            <a:avLst/>
          </a:prstGeom>
          <a:noFill/>
          <a:ln w="9525">
            <a:noFill/>
            <a:miter lim="800000"/>
            <a:headEnd/>
            <a:tailEnd/>
          </a:ln>
          <a:effectLst/>
        </p:spPr>
        <p:txBody>
          <a:bodyPr wrap="none">
            <a:spAutoFit/>
          </a:bodyPr>
          <a:lstStyle/>
          <a:p>
            <a:pPr algn="ctr">
              <a:lnSpc>
                <a:spcPct val="150000"/>
              </a:lnSpc>
            </a:pPr>
            <a:r>
              <a:rPr lang="en-US" sz="1200" dirty="0" smtClean="0">
                <a:solidFill>
                  <a:srgbClr val="FFFFFF"/>
                </a:solidFill>
                <a:latin typeface="Arial" charset="0"/>
                <a:hlinkClick r:id="rId3"/>
              </a:rPr>
              <a:t>http://www.d.umn.edu/cla/faculty/troufs/anth3618/video/Collapse.html#title</a:t>
            </a:r>
            <a:endParaRPr lang="en-US" sz="1200" dirty="0">
              <a:solidFill>
                <a:srgbClr val="FFFFFF"/>
              </a:solidFill>
              <a:latin typeface="Arial" charset="0"/>
            </a:endParaRPr>
          </a:p>
        </p:txBody>
      </p:sp>
      <p:pic>
        <p:nvPicPr>
          <p:cNvPr id="3074" name="Picture 2"/>
          <p:cNvPicPr>
            <a:picLocks noChangeAspect="1" noChangeArrowheads="1"/>
          </p:cNvPicPr>
          <p:nvPr/>
        </p:nvPicPr>
        <p:blipFill>
          <a:blip r:embed="rId4" cstate="print"/>
          <a:srcRect/>
          <a:stretch>
            <a:fillRect/>
          </a:stretch>
        </p:blipFill>
        <p:spPr bwMode="auto">
          <a:xfrm>
            <a:off x="1257300" y="1238250"/>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3689549" y="6278478"/>
            <a:ext cx="2880917"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FFFFFF"/>
                </a:solidFill>
                <a:latin typeface="Arial" charset="0"/>
              </a:rPr>
              <a:t>Understanding </a:t>
            </a:r>
            <a:r>
              <a:rPr lang="en-US" sz="1200" i="1" dirty="0" smtClean="0">
                <a:solidFill>
                  <a:srgbClr val="FFFFFF"/>
                </a:solidFill>
                <a:latin typeface="Arial" charset="0"/>
              </a:rPr>
              <a:t>Humans,10</a:t>
            </a:r>
            <a:r>
              <a:rPr lang="en-US" sz="1200" i="1" baseline="30000" dirty="0" smtClean="0">
                <a:solidFill>
                  <a:srgbClr val="FFFFFF"/>
                </a:solidFill>
                <a:latin typeface="Arial" charset="0"/>
              </a:rPr>
              <a:t>th</a:t>
            </a:r>
            <a:r>
              <a:rPr lang="en-US" sz="1200" i="1" dirty="0" smtClean="0">
                <a:solidFill>
                  <a:srgbClr val="FFFFFF"/>
                </a:solidFill>
                <a:latin typeface="Arial" charset="0"/>
              </a:rPr>
              <a:t> </a:t>
            </a:r>
            <a:r>
              <a:rPr lang="en-US" sz="1200" i="1" dirty="0">
                <a:solidFill>
                  <a:srgbClr val="FFFFFF"/>
                </a:solidFill>
                <a:latin typeface="Arial" charset="0"/>
              </a:rPr>
              <a:t>Ed</a:t>
            </a:r>
            <a:r>
              <a:rPr lang="en-US" sz="1200" dirty="0">
                <a:solidFill>
                  <a:srgbClr val="FFFFFF"/>
                </a:solidFill>
                <a:latin typeface="Arial" charset="0"/>
              </a:rPr>
              <a:t>., </a:t>
            </a:r>
            <a:r>
              <a:rPr lang="en-US" sz="1200" dirty="0" smtClean="0">
                <a:solidFill>
                  <a:srgbClr val="FFFFFF"/>
                </a:solidFill>
                <a:latin typeface="Arial" charset="0"/>
              </a:rPr>
              <a:t>p. 386</a:t>
            </a:r>
            <a:endParaRPr lang="en-US" sz="1200" dirty="0">
              <a:solidFill>
                <a:srgbClr val="FFFFFF"/>
              </a:solidFill>
              <a:latin typeface="Arial" charset="0"/>
            </a:endParaRPr>
          </a:p>
        </p:txBody>
      </p:sp>
      <p:pic>
        <p:nvPicPr>
          <p:cNvPr id="7" name="Picture 6" descr="text 10th ed p 386c.jpg"/>
          <p:cNvPicPr>
            <a:picLocks noChangeAspect="1"/>
          </p:cNvPicPr>
          <p:nvPr/>
        </p:nvPicPr>
        <p:blipFill>
          <a:blip r:embed="rId3" cstate="print">
            <a:lum/>
          </a:blip>
          <a:stretch>
            <a:fillRect/>
          </a:stretch>
        </p:blipFill>
        <p:spPr>
          <a:xfrm>
            <a:off x="2155934" y="212834"/>
            <a:ext cx="5958801" cy="5943600"/>
          </a:xfrm>
          <a:prstGeom prst="rect">
            <a:avLst/>
          </a:prstGeom>
        </p:spPr>
      </p:pic>
      <p:sp>
        <p:nvSpPr>
          <p:cNvPr id="17" name="Text Box 3"/>
          <p:cNvSpPr txBox="1">
            <a:spLocks noChangeArrowheads="1"/>
          </p:cNvSpPr>
          <p:nvPr/>
        </p:nvSpPr>
        <p:spPr bwMode="auto">
          <a:xfrm>
            <a:off x="844550" y="512763"/>
            <a:ext cx="8580438" cy="554037"/>
          </a:xfrm>
          <a:prstGeom prst="rect">
            <a:avLst/>
          </a:prstGeom>
          <a:solidFill>
            <a:schemeClr val="bg1"/>
          </a:solidFill>
          <a:ln w="9525">
            <a:noFill/>
            <a:miter lim="800000"/>
            <a:headEnd/>
            <a:tailEnd/>
          </a:ln>
          <a:effectLst/>
        </p:spPr>
        <p:txBody>
          <a:bodyPr wrap="none" anchor="ctr" anchorCtr="1"/>
          <a:lstStyle/>
          <a:p>
            <a:pPr algn="ctr">
              <a:lnSpc>
                <a:spcPct val="110000"/>
              </a:lnSpc>
            </a:pPr>
            <a:r>
              <a:rPr lang="en-US" sz="1800" b="1" dirty="0">
                <a:solidFill>
                  <a:srgbClr val="000000"/>
                </a:solidFill>
                <a:latin typeface="Arial" charset="0"/>
              </a:rPr>
              <a:t>The Most Significant </a:t>
            </a:r>
            <a:r>
              <a:rPr lang="en-US" sz="1800" b="1" dirty="0" smtClean="0">
                <a:solidFill>
                  <a:srgbClr val="000000"/>
                </a:solidFill>
                <a:latin typeface="Arial" charset="0"/>
              </a:rPr>
              <a:t> Archaeological </a:t>
            </a:r>
            <a:r>
              <a:rPr lang="en-US" sz="1800" b="1" dirty="0">
                <a:solidFill>
                  <a:srgbClr val="000000"/>
                </a:solidFill>
                <a:latin typeface="Arial" charset="0"/>
              </a:rPr>
              <a:t>Sites Discussed in Ch. </a:t>
            </a:r>
            <a:r>
              <a:rPr lang="en-US" sz="1800" b="1" dirty="0" smtClean="0">
                <a:solidFill>
                  <a:srgbClr val="000000"/>
                </a:solidFill>
                <a:latin typeface="Arial" charset="0"/>
              </a:rPr>
              <a:t>14</a:t>
            </a:r>
            <a:endParaRPr lang="en-US" sz="1800" b="1" dirty="0">
              <a:solidFill>
                <a:srgbClr val="000000"/>
              </a:solidFill>
              <a:latin typeface="Arial" charset="0"/>
            </a:endParaRPr>
          </a:p>
        </p:txBody>
      </p:sp>
      <p:sp>
        <p:nvSpPr>
          <p:cNvPr id="18" name="Oval 4"/>
          <p:cNvSpPr>
            <a:spLocks noChangeArrowheads="1"/>
          </p:cNvSpPr>
          <p:nvPr/>
        </p:nvSpPr>
        <p:spPr bwMode="auto">
          <a:xfrm>
            <a:off x="3189596" y="2326944"/>
            <a:ext cx="914400" cy="461942"/>
          </a:xfrm>
          <a:prstGeom prst="ellipse">
            <a:avLst/>
          </a:prstGeom>
          <a:noFill/>
          <a:ln w="76200">
            <a:solidFill>
              <a:schemeClr val="accent2"/>
            </a:solidFill>
            <a:miter lim="800000"/>
            <a:headEnd/>
            <a:tailEnd/>
          </a:ln>
          <a:effectLst/>
        </p:spPr>
        <p:txBody>
          <a:bodyPr wrap="none" anchor="ctr"/>
          <a:lstStyle/>
          <a:p>
            <a:pPr algn="ctr"/>
            <a:endParaRPr lang="en-US">
              <a:solidFill>
                <a:srgbClr val="000000"/>
              </a:solidFill>
            </a:endParaRPr>
          </a:p>
        </p:txBody>
      </p:sp>
      <p:sp>
        <p:nvSpPr>
          <p:cNvPr id="20" name="Text Box 7"/>
          <p:cNvSpPr txBox="1">
            <a:spLocks noChangeArrowheads="1"/>
          </p:cNvSpPr>
          <p:nvPr/>
        </p:nvSpPr>
        <p:spPr bwMode="auto">
          <a:xfrm>
            <a:off x="4428672" y="2340245"/>
            <a:ext cx="3429000" cy="769441"/>
          </a:xfrm>
          <a:prstGeom prst="rect">
            <a:avLst/>
          </a:prstGeom>
          <a:solidFill>
            <a:srgbClr val="FFFFFF">
              <a:alpha val="85000"/>
            </a:srgbClr>
          </a:solidFill>
          <a:ln w="9525">
            <a:noFill/>
            <a:miter lim="800000"/>
            <a:headEnd/>
            <a:tailEnd/>
          </a:ln>
          <a:effectLst/>
        </p:spPr>
        <p:txBody>
          <a:bodyPr wrap="square">
            <a:spAutoFit/>
          </a:bodyPr>
          <a:lstStyle/>
          <a:p>
            <a:pPr algn="ctr"/>
            <a:r>
              <a:rPr lang="en-US" b="1" dirty="0" smtClean="0">
                <a:solidFill>
                  <a:srgbClr val="000000"/>
                </a:solidFill>
              </a:rPr>
              <a:t>Chaco Canyon</a:t>
            </a:r>
          </a:p>
          <a:p>
            <a:pPr algn="ctr"/>
            <a:r>
              <a:rPr lang="en-US" sz="2000" dirty="0" smtClean="0">
                <a:solidFill>
                  <a:srgbClr val="000000"/>
                </a:solidFill>
              </a:rPr>
              <a:t>(New Mexico)</a:t>
            </a:r>
            <a:endParaRPr lang="en-US" sz="2000" dirty="0">
              <a:solidFill>
                <a:srgbClr val="000000"/>
              </a:solidFill>
            </a:endParaRPr>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3689549" y="6278478"/>
            <a:ext cx="2880917"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FFFFFF"/>
                </a:solidFill>
                <a:latin typeface="Arial" charset="0"/>
              </a:rPr>
              <a:t>Understanding </a:t>
            </a:r>
            <a:r>
              <a:rPr lang="en-US" sz="1200" i="1" dirty="0" smtClean="0">
                <a:solidFill>
                  <a:srgbClr val="FFFFFF"/>
                </a:solidFill>
                <a:latin typeface="Arial" charset="0"/>
              </a:rPr>
              <a:t>Humans,10</a:t>
            </a:r>
            <a:r>
              <a:rPr lang="en-US" sz="1200" i="1" baseline="30000" dirty="0" smtClean="0">
                <a:solidFill>
                  <a:srgbClr val="FFFFFF"/>
                </a:solidFill>
                <a:latin typeface="Arial" charset="0"/>
              </a:rPr>
              <a:t>th</a:t>
            </a:r>
            <a:r>
              <a:rPr lang="en-US" sz="1200" i="1" dirty="0" smtClean="0">
                <a:solidFill>
                  <a:srgbClr val="FFFFFF"/>
                </a:solidFill>
                <a:latin typeface="Arial" charset="0"/>
              </a:rPr>
              <a:t> </a:t>
            </a:r>
            <a:r>
              <a:rPr lang="en-US" sz="1200" i="1" dirty="0">
                <a:solidFill>
                  <a:srgbClr val="FFFFFF"/>
                </a:solidFill>
                <a:latin typeface="Arial" charset="0"/>
              </a:rPr>
              <a:t>Ed</a:t>
            </a:r>
            <a:r>
              <a:rPr lang="en-US" sz="1200" dirty="0">
                <a:solidFill>
                  <a:srgbClr val="FFFFFF"/>
                </a:solidFill>
                <a:latin typeface="Arial" charset="0"/>
              </a:rPr>
              <a:t>., </a:t>
            </a:r>
            <a:r>
              <a:rPr lang="en-US" sz="1200" dirty="0" smtClean="0">
                <a:solidFill>
                  <a:srgbClr val="FFFFFF"/>
                </a:solidFill>
                <a:latin typeface="Arial" charset="0"/>
              </a:rPr>
              <a:t>p. 377</a:t>
            </a:r>
            <a:endParaRPr lang="en-US" sz="1200" dirty="0">
              <a:solidFill>
                <a:srgbClr val="FFFFFF"/>
              </a:solidFill>
              <a:latin typeface="Arial" charset="0"/>
            </a:endParaRPr>
          </a:p>
        </p:txBody>
      </p:sp>
      <p:pic>
        <p:nvPicPr>
          <p:cNvPr id="5" name="Picture 4" descr="text 10th ed p 377ca.jpg"/>
          <p:cNvPicPr>
            <a:picLocks noChangeAspect="1"/>
          </p:cNvPicPr>
          <p:nvPr/>
        </p:nvPicPr>
        <p:blipFill>
          <a:blip r:embed="rId3" cstate="print">
            <a:lum bright="8000" contrast="-2000"/>
          </a:blip>
          <a:stretch>
            <a:fillRect/>
          </a:stretch>
        </p:blipFill>
        <p:spPr>
          <a:xfrm>
            <a:off x="1257300" y="1291826"/>
            <a:ext cx="7772400" cy="4651774"/>
          </a:xfrm>
          <a:prstGeom prst="rect">
            <a:avLst/>
          </a:prstGeom>
        </p:spPr>
      </p:pic>
      <p:sp>
        <p:nvSpPr>
          <p:cNvPr id="7" name="Oval 5"/>
          <p:cNvSpPr>
            <a:spLocks noChangeArrowheads="1"/>
          </p:cNvSpPr>
          <p:nvPr/>
        </p:nvSpPr>
        <p:spPr bwMode="auto">
          <a:xfrm>
            <a:off x="1556412" y="4012442"/>
            <a:ext cx="1439840" cy="545427"/>
          </a:xfrm>
          <a:prstGeom prst="ellipse">
            <a:avLst/>
          </a:prstGeom>
          <a:noFill/>
          <a:ln w="76200">
            <a:solidFill>
              <a:srgbClr val="FF0000"/>
            </a:solidFill>
            <a:miter lim="800000"/>
            <a:headEnd/>
            <a:tailEnd/>
          </a:ln>
          <a:effectLst/>
        </p:spPr>
        <p:txBody>
          <a:bodyPr wrap="none" anchor="ctr"/>
          <a:lstStyle/>
          <a:p>
            <a:pPr algn="ctr"/>
            <a:endParaRPr lang="en-US">
              <a:solidFill>
                <a:srgbClr val="000000"/>
              </a:solidFill>
            </a:endParaRPr>
          </a:p>
        </p:txBody>
      </p:sp>
      <p:sp>
        <p:nvSpPr>
          <p:cNvPr id="8" name="Oval 5"/>
          <p:cNvSpPr>
            <a:spLocks noChangeArrowheads="1"/>
          </p:cNvSpPr>
          <p:nvPr/>
        </p:nvSpPr>
        <p:spPr bwMode="auto">
          <a:xfrm>
            <a:off x="1562100" y="3262952"/>
            <a:ext cx="1439840" cy="545427"/>
          </a:xfrm>
          <a:prstGeom prst="ellipse">
            <a:avLst/>
          </a:prstGeom>
          <a:noFill/>
          <a:ln w="76200">
            <a:solidFill>
              <a:srgbClr val="FF0000"/>
            </a:solidFill>
            <a:miter lim="800000"/>
            <a:headEnd/>
            <a:tailEnd/>
          </a:ln>
          <a:effectLst/>
        </p:spPr>
        <p:txBody>
          <a:bodyPr wrap="none" anchor="ctr"/>
          <a:lstStyle/>
          <a:p>
            <a:pPr algn="ctr"/>
            <a:endParaRPr lang="en-US">
              <a:solidFill>
                <a:srgbClr val="000000"/>
              </a:solidFill>
            </a:endParaRPr>
          </a:p>
        </p:txBody>
      </p: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3689550" y="6278478"/>
            <a:ext cx="2880917"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80808"/>
                </a:solidFill>
                <a:latin typeface="Arial" charset="0"/>
              </a:rPr>
              <a:t>Understanding </a:t>
            </a:r>
            <a:r>
              <a:rPr lang="en-US" sz="1200" i="1" dirty="0" smtClean="0">
                <a:solidFill>
                  <a:srgbClr val="080808"/>
                </a:solidFill>
                <a:latin typeface="Arial" charset="0"/>
              </a:rPr>
              <a:t>Humans,10</a:t>
            </a:r>
            <a:r>
              <a:rPr lang="en-US" sz="1200" i="1" baseline="30000" dirty="0" smtClean="0">
                <a:solidFill>
                  <a:srgbClr val="080808"/>
                </a:solidFill>
                <a:latin typeface="Arial" charset="0"/>
              </a:rPr>
              <a:t>th</a:t>
            </a:r>
            <a:r>
              <a:rPr lang="en-US" sz="1200" i="1" dirty="0" smtClean="0">
                <a:solidFill>
                  <a:srgbClr val="080808"/>
                </a:solidFill>
                <a:latin typeface="Arial" charset="0"/>
              </a:rPr>
              <a:t> </a:t>
            </a:r>
            <a:r>
              <a:rPr lang="en-US" sz="1200" i="1" dirty="0">
                <a:solidFill>
                  <a:srgbClr val="080808"/>
                </a:solidFill>
                <a:latin typeface="Arial" charset="0"/>
              </a:rPr>
              <a:t>Ed</a:t>
            </a:r>
            <a:r>
              <a:rPr lang="en-US" sz="1200" dirty="0">
                <a:solidFill>
                  <a:srgbClr val="080808"/>
                </a:solidFill>
                <a:latin typeface="Arial" charset="0"/>
              </a:rPr>
              <a:t>., </a:t>
            </a:r>
            <a:r>
              <a:rPr lang="en-US" sz="1200" dirty="0" smtClean="0">
                <a:solidFill>
                  <a:srgbClr val="080808"/>
                </a:solidFill>
                <a:latin typeface="Arial" charset="0"/>
              </a:rPr>
              <a:t>p. 375</a:t>
            </a:r>
            <a:endParaRPr lang="en-US" sz="1200" dirty="0">
              <a:solidFill>
                <a:srgbClr val="080808"/>
              </a:solidFill>
              <a:latin typeface="Arial" charset="0"/>
            </a:endParaRPr>
          </a:p>
        </p:txBody>
      </p:sp>
      <p:pic>
        <p:nvPicPr>
          <p:cNvPr id="7" name="Picture 6" descr="1418.jpg"/>
          <p:cNvPicPr>
            <a:picLocks noChangeAspect="1"/>
          </p:cNvPicPr>
          <p:nvPr/>
        </p:nvPicPr>
        <p:blipFill>
          <a:blip r:embed="rId3" cstate="print"/>
          <a:stretch>
            <a:fillRect/>
          </a:stretch>
        </p:blipFill>
        <p:spPr>
          <a:xfrm>
            <a:off x="2187622" y="152400"/>
            <a:ext cx="5914030" cy="5943600"/>
          </a:xfrm>
          <a:prstGeom prst="rect">
            <a:avLst/>
          </a:prstGeom>
        </p:spPr>
      </p:pic>
      <p:sp>
        <p:nvSpPr>
          <p:cNvPr id="8" name="Oval 4"/>
          <p:cNvSpPr>
            <a:spLocks noChangeArrowheads="1"/>
          </p:cNvSpPr>
          <p:nvPr/>
        </p:nvSpPr>
        <p:spPr bwMode="auto">
          <a:xfrm>
            <a:off x="5415295" y="1864013"/>
            <a:ext cx="1050926" cy="703263"/>
          </a:xfrm>
          <a:prstGeom prst="ellipse">
            <a:avLst/>
          </a:prstGeom>
          <a:noFill/>
          <a:ln w="76200">
            <a:solidFill>
              <a:srgbClr val="FFC000"/>
            </a:solidFill>
            <a:miter lim="800000"/>
            <a:headEnd/>
            <a:tailEnd/>
          </a:ln>
          <a:effectLst/>
        </p:spPr>
        <p:txBody>
          <a:bodyPr wrap="none" anchor="ctr"/>
          <a:lstStyle/>
          <a:p>
            <a:pPr algn="ctr"/>
            <a:endParaRPr lang="en-US"/>
          </a:p>
        </p:txBody>
      </p:sp>
      <p:sp>
        <p:nvSpPr>
          <p:cNvPr id="10" name="Text Box 3"/>
          <p:cNvSpPr txBox="1">
            <a:spLocks noChangeArrowheads="1"/>
          </p:cNvSpPr>
          <p:nvPr/>
        </p:nvSpPr>
        <p:spPr bwMode="auto">
          <a:xfrm>
            <a:off x="1665597" y="5985514"/>
            <a:ext cx="6962775" cy="325438"/>
          </a:xfrm>
          <a:prstGeom prst="rect">
            <a:avLst/>
          </a:prstGeom>
          <a:solidFill>
            <a:schemeClr val="bg1"/>
          </a:solidFill>
          <a:ln w="9525">
            <a:noFill/>
            <a:miter lim="800000"/>
            <a:headEnd/>
            <a:tailEnd/>
          </a:ln>
          <a:effectLst/>
        </p:spPr>
        <p:txBody>
          <a:bodyPr wrap="none"/>
          <a:lstStyle/>
          <a:p>
            <a:pPr algn="ctr">
              <a:lnSpc>
                <a:spcPct val="110000"/>
              </a:lnSpc>
            </a:pPr>
            <a:r>
              <a:rPr lang="en-US" sz="1400" b="1" dirty="0">
                <a:solidFill>
                  <a:schemeClr val="tx2"/>
                </a:solidFill>
                <a:latin typeface="Arial" charset="0"/>
              </a:rPr>
              <a:t>Village farming cultures of the American Southwest, showing trade routes (red)</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17795" name="Rectangle 3"/>
          <p:cNvSpPr>
            <a:spLocks noGrp="1" noChangeArrowheads="1"/>
          </p:cNvSpPr>
          <p:nvPr>
            <p:ph type="body" idx="1"/>
          </p:nvPr>
        </p:nvSpPr>
        <p:spPr>
          <a:xfrm>
            <a:off x="1485900" y="2182945"/>
            <a:ext cx="7315200" cy="3532057"/>
          </a:xfrm>
        </p:spPr>
        <p:txBody>
          <a:bodyPr>
            <a:spAutoFit/>
          </a:bodyPr>
          <a:lstStyle/>
          <a:p>
            <a:r>
              <a:rPr lang="en-US" b="1" dirty="0" smtClean="0"/>
              <a:t>The Neolithic Revolution</a:t>
            </a:r>
          </a:p>
          <a:p>
            <a:pPr>
              <a:lnSpc>
                <a:spcPct val="0"/>
              </a:lnSpc>
            </a:pPr>
            <a:endParaRPr lang="en-US" b="1" dirty="0" smtClean="0"/>
          </a:p>
          <a:p>
            <a:pPr lvl="3">
              <a:lnSpc>
                <a:spcPct val="90000"/>
              </a:lnSpc>
            </a:pPr>
            <a:r>
              <a:rPr lang="en-US" sz="2400" b="1" i="1" dirty="0" smtClean="0"/>
              <a:t>neo</a:t>
            </a:r>
            <a:r>
              <a:rPr lang="en-US" sz="2400" b="1" dirty="0" smtClean="0"/>
              <a:t>, meaning "new”</a:t>
            </a:r>
          </a:p>
          <a:p>
            <a:pPr lvl="3">
              <a:lnSpc>
                <a:spcPct val="90000"/>
              </a:lnSpc>
            </a:pPr>
            <a:endParaRPr lang="en-US" sz="900" b="1" dirty="0" smtClean="0"/>
          </a:p>
          <a:p>
            <a:pPr lvl="3">
              <a:lnSpc>
                <a:spcPct val="90000"/>
              </a:lnSpc>
            </a:pPr>
            <a:r>
              <a:rPr lang="en-US" sz="2400" b="1" i="1" dirty="0" err="1" smtClean="0"/>
              <a:t>lith</a:t>
            </a:r>
            <a:r>
              <a:rPr lang="en-US" sz="2400" b="1" dirty="0" smtClean="0"/>
              <a:t>, meaning "stone“</a:t>
            </a:r>
          </a:p>
          <a:p>
            <a:pPr lvl="3">
              <a:lnSpc>
                <a:spcPct val="90000"/>
              </a:lnSpc>
            </a:pPr>
            <a:endParaRPr lang="en-US" sz="2400" b="1" dirty="0" smtClean="0"/>
          </a:p>
          <a:p>
            <a:pPr marL="1257300" lvl="2" indent="-342900">
              <a:lnSpc>
                <a:spcPct val="90000"/>
              </a:lnSpc>
            </a:pPr>
            <a:r>
              <a:rPr lang="en-US" sz="2800" b="1" dirty="0" smtClean="0"/>
              <a:t>“New Stone Age”</a:t>
            </a:r>
          </a:p>
          <a:p>
            <a:pPr marL="1257300" lvl="2" indent="-342900">
              <a:lnSpc>
                <a:spcPct val="90000"/>
              </a:lnSpc>
            </a:pPr>
            <a:endParaRPr lang="en-US" sz="2800" b="1" dirty="0" smtClean="0"/>
          </a:p>
          <a:p>
            <a:pPr marL="1257300" lvl="2" indent="-342900">
              <a:lnSpc>
                <a:spcPct val="90000"/>
              </a:lnSpc>
            </a:pPr>
            <a:r>
              <a:rPr lang="en-US" sz="2800" b="1" dirty="0" smtClean="0"/>
              <a:t>period of farmers</a:t>
            </a:r>
            <a:endParaRPr lang="en-US" sz="2800" b="1" dirty="0"/>
          </a:p>
        </p:txBody>
      </p:sp>
      <p:sp>
        <p:nvSpPr>
          <p:cNvPr id="4" name="Rectangle 2"/>
          <p:cNvSpPr txBox="1">
            <a:spLocks noChangeArrowheads="1"/>
          </p:cNvSpPr>
          <p:nvPr/>
        </p:nvSpPr>
        <p:spPr bwMode="auto">
          <a:xfrm>
            <a:off x="1485900" y="757239"/>
            <a:ext cx="7315200" cy="461665"/>
          </a:xfrm>
          <a:prstGeom prst="rect">
            <a:avLst/>
          </a:prstGeom>
          <a:noFill/>
          <a:ln w="9525">
            <a:noFill/>
            <a:miter lim="800000"/>
            <a:headEnd/>
            <a:tailEnd/>
          </a:ln>
        </p:spPr>
        <p:txBody>
          <a:bodyPr anchor="b">
            <a:spAutoFit/>
          </a:bodyPr>
          <a:lstStyle/>
          <a:p>
            <a:pPr algn="l">
              <a:defRPr/>
            </a:pPr>
            <a:r>
              <a:rPr lang="en-US" b="0" kern="0" dirty="0" smtClean="0">
                <a:solidFill>
                  <a:schemeClr val="tx2"/>
                </a:solidFill>
                <a:latin typeface="+mj-lt"/>
                <a:ea typeface="+mj-ea"/>
                <a:cs typeface="+mj-cs"/>
              </a:rPr>
              <a:t>Ch. 14 Food Production: A Biocultural Revolution</a:t>
            </a:r>
            <a:endParaRPr lang="en-US" b="0"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3730" name="Rectangle 2"/>
          <p:cNvSpPr>
            <a:spLocks noGrp="1" noChangeArrowheads="1"/>
          </p:cNvSpPr>
          <p:nvPr>
            <p:ph type="body" idx="4294967295"/>
          </p:nvPr>
        </p:nvSpPr>
        <p:spPr>
          <a:xfrm>
            <a:off x="1485900" y="914400"/>
            <a:ext cx="7315200" cy="5029200"/>
          </a:xfrm>
        </p:spPr>
        <p:txBody>
          <a:bodyPr/>
          <a:lstStyle/>
          <a:p>
            <a:r>
              <a:rPr lang="en-US" sz="3600" b="1" dirty="0"/>
              <a:t>Pueblos</a:t>
            </a:r>
          </a:p>
          <a:p>
            <a:pPr lvl="1">
              <a:buFontTx/>
              <a:buChar char="–"/>
            </a:pPr>
            <a:r>
              <a:rPr lang="en-US" sz="2800" dirty="0"/>
              <a:t>Spanish term for "town" referring to </a:t>
            </a:r>
            <a:r>
              <a:rPr lang="en-US" sz="2800" dirty="0" err="1"/>
              <a:t>multiroom</a:t>
            </a:r>
            <a:r>
              <a:rPr lang="en-US" sz="2800" dirty="0"/>
              <a:t> residence structures built by village farmers in the American Southwest</a:t>
            </a:r>
          </a:p>
        </p:txBody>
      </p:sp>
      <p:pic>
        <p:nvPicPr>
          <p:cNvPr id="713732" name="Picture 4" descr="Turn81618"/>
          <p:cNvPicPr>
            <a:picLocks noChangeAspect="1" noChangeArrowheads="1"/>
          </p:cNvPicPr>
          <p:nvPr/>
        </p:nvPicPr>
        <p:blipFill>
          <a:blip r:embed="rId2" cstate="print"/>
          <a:srcRect/>
          <a:stretch>
            <a:fillRect/>
          </a:stretch>
        </p:blipFill>
        <p:spPr bwMode="auto">
          <a:xfrm>
            <a:off x="2628900" y="3351212"/>
            <a:ext cx="5334000" cy="3125788"/>
          </a:xfrm>
          <a:prstGeom prst="rect">
            <a:avLst/>
          </a:prstGeom>
          <a:noFill/>
        </p:spPr>
      </p:pic>
      <p:sp>
        <p:nvSpPr>
          <p:cNvPr id="713733" name="Text Box 5"/>
          <p:cNvSpPr txBox="1">
            <a:spLocks noChangeArrowheads="1"/>
          </p:cNvSpPr>
          <p:nvPr/>
        </p:nvSpPr>
        <p:spPr bwMode="auto">
          <a:xfrm>
            <a:off x="6738939" y="4953001"/>
            <a:ext cx="2081019" cy="1200329"/>
          </a:xfrm>
          <a:prstGeom prst="rect">
            <a:avLst/>
          </a:prstGeom>
          <a:solidFill>
            <a:schemeClr val="bg1"/>
          </a:solidFill>
          <a:ln w="9525">
            <a:noFill/>
            <a:miter lim="800000"/>
            <a:headEnd/>
            <a:tailEnd/>
          </a:ln>
          <a:effectLst/>
        </p:spPr>
        <p:txBody>
          <a:bodyPr wrap="none">
            <a:spAutoFit/>
          </a:bodyPr>
          <a:lstStyle/>
          <a:p>
            <a:r>
              <a:rPr lang="en-US" dirty="0"/>
              <a:t>Pueblo Bonito,</a:t>
            </a:r>
          </a:p>
          <a:p>
            <a:r>
              <a:rPr lang="en-US" dirty="0"/>
              <a:t>Chaco Canyon,</a:t>
            </a:r>
          </a:p>
          <a:p>
            <a:r>
              <a:rPr lang="en-US" dirty="0"/>
              <a:t>New Mexico</a:t>
            </a:r>
          </a:p>
        </p:txBody>
      </p:sp>
      <p:sp>
        <p:nvSpPr>
          <p:cNvPr id="6" name="Text Box 3"/>
          <p:cNvSpPr txBox="1">
            <a:spLocks noChangeArrowheads="1"/>
          </p:cNvSpPr>
          <p:nvPr/>
        </p:nvSpPr>
        <p:spPr bwMode="auto">
          <a:xfrm>
            <a:off x="2641129" y="6392052"/>
            <a:ext cx="4996496" cy="335156"/>
          </a:xfrm>
          <a:prstGeom prst="rect">
            <a:avLst/>
          </a:prstGeom>
          <a:solidFill>
            <a:srgbClr val="FFFFFF"/>
          </a:solidFill>
          <a:ln w="9525">
            <a:noFill/>
            <a:miter lim="800000"/>
            <a:headEnd/>
            <a:tailEnd/>
          </a:ln>
          <a:effectLst/>
        </p:spPr>
        <p:txBody>
          <a:bodyPr wrap="none">
            <a:spAutoFit/>
          </a:bodyPr>
          <a:lstStyle/>
          <a:p>
            <a:pPr algn="ctr">
              <a:lnSpc>
                <a:spcPct val="150000"/>
              </a:lnSpc>
            </a:pPr>
            <a:r>
              <a:rPr lang="en-US" sz="1200" i="1" dirty="0">
                <a:solidFill>
                  <a:schemeClr val="tx2"/>
                </a:solidFill>
                <a:latin typeface="Arial" charset="0"/>
              </a:rPr>
              <a:t>Understanding Physical Anthropology and Archaeology, 9th Ed.</a:t>
            </a:r>
            <a:r>
              <a:rPr lang="en-US" sz="1200" dirty="0">
                <a:solidFill>
                  <a:schemeClr val="tx2"/>
                </a:solidFill>
                <a:latin typeface="Arial" charset="0"/>
              </a:rPr>
              <a:t>, p. 360</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3689550" y="6278478"/>
            <a:ext cx="2880917" cy="369332"/>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FFFFFF"/>
                </a:solidFill>
                <a:latin typeface="Arial" charset="0"/>
              </a:rPr>
              <a:t>Understanding </a:t>
            </a:r>
            <a:r>
              <a:rPr lang="en-US" sz="1200" i="1" dirty="0" smtClean="0">
                <a:solidFill>
                  <a:srgbClr val="FFFFFF"/>
                </a:solidFill>
                <a:latin typeface="Arial" charset="0"/>
              </a:rPr>
              <a:t>Humans,10</a:t>
            </a:r>
            <a:r>
              <a:rPr lang="en-US" sz="1200" i="1" baseline="30000" dirty="0" smtClean="0">
                <a:solidFill>
                  <a:srgbClr val="FFFFFF"/>
                </a:solidFill>
                <a:latin typeface="Arial" charset="0"/>
              </a:rPr>
              <a:t>th</a:t>
            </a:r>
            <a:r>
              <a:rPr lang="en-US" sz="1200" i="1" dirty="0" smtClean="0">
                <a:solidFill>
                  <a:srgbClr val="FFFFFF"/>
                </a:solidFill>
                <a:latin typeface="Arial" charset="0"/>
              </a:rPr>
              <a:t> </a:t>
            </a:r>
            <a:r>
              <a:rPr lang="en-US" sz="1200" i="1" dirty="0">
                <a:solidFill>
                  <a:srgbClr val="FFFFFF"/>
                </a:solidFill>
                <a:latin typeface="Arial" charset="0"/>
              </a:rPr>
              <a:t>Ed</a:t>
            </a:r>
            <a:r>
              <a:rPr lang="en-US" sz="1200" dirty="0">
                <a:solidFill>
                  <a:srgbClr val="FFFFFF"/>
                </a:solidFill>
                <a:latin typeface="Arial" charset="0"/>
              </a:rPr>
              <a:t>., </a:t>
            </a:r>
            <a:r>
              <a:rPr lang="en-US" sz="1200" dirty="0" smtClean="0">
                <a:solidFill>
                  <a:srgbClr val="FFFFFF"/>
                </a:solidFill>
                <a:latin typeface="Arial" charset="0"/>
              </a:rPr>
              <a:t>p. 376</a:t>
            </a:r>
            <a:endParaRPr lang="en-US" sz="1200" dirty="0">
              <a:solidFill>
                <a:srgbClr val="FFFFFF"/>
              </a:solidFill>
              <a:latin typeface="Arial" charset="0"/>
            </a:endParaRPr>
          </a:p>
        </p:txBody>
      </p:sp>
      <p:pic>
        <p:nvPicPr>
          <p:cNvPr id="9" name="Picture 8" descr="1419.jpg"/>
          <p:cNvPicPr>
            <a:picLocks noChangeAspect="1"/>
          </p:cNvPicPr>
          <p:nvPr/>
        </p:nvPicPr>
        <p:blipFill>
          <a:blip r:embed="rId3" cstate="print"/>
          <a:stretch>
            <a:fillRect/>
          </a:stretch>
        </p:blipFill>
        <p:spPr>
          <a:xfrm>
            <a:off x="1257300" y="609600"/>
            <a:ext cx="7772400" cy="5160874"/>
          </a:xfrm>
          <a:prstGeom prst="rect">
            <a:avLst/>
          </a:prstGeom>
        </p:spPr>
      </p:pic>
      <p:sp>
        <p:nvSpPr>
          <p:cNvPr id="10" name="Text Box 4"/>
          <p:cNvSpPr txBox="1">
            <a:spLocks noChangeArrowheads="1"/>
          </p:cNvSpPr>
          <p:nvPr/>
        </p:nvSpPr>
        <p:spPr bwMode="auto">
          <a:xfrm>
            <a:off x="1651949" y="5804338"/>
            <a:ext cx="6962775" cy="554037"/>
          </a:xfrm>
          <a:prstGeom prst="rect">
            <a:avLst/>
          </a:prstGeom>
          <a:noFill/>
          <a:ln w="9525">
            <a:noFill/>
            <a:miter lim="800000"/>
            <a:headEnd/>
            <a:tailEnd/>
          </a:ln>
          <a:effectLst/>
        </p:spPr>
        <p:txBody>
          <a:bodyPr wrap="none" anchor="ctr" anchorCtr="1"/>
          <a:lstStyle/>
          <a:p>
            <a:pPr algn="ctr">
              <a:lnSpc>
                <a:spcPct val="110000"/>
              </a:lnSpc>
            </a:pPr>
            <a:r>
              <a:rPr lang="en-US" sz="1600" b="1" dirty="0" smtClean="0">
                <a:solidFill>
                  <a:srgbClr val="FFFFFF"/>
                </a:solidFill>
                <a:latin typeface="Arial" charset="0"/>
              </a:rPr>
              <a:t>Pueblo Bonito is the largest prehistoric structure </a:t>
            </a:r>
          </a:p>
          <a:p>
            <a:pPr algn="ctr">
              <a:lnSpc>
                <a:spcPct val="110000"/>
              </a:lnSpc>
            </a:pPr>
            <a:r>
              <a:rPr lang="en-US" sz="1600" b="1" dirty="0" smtClean="0">
                <a:solidFill>
                  <a:srgbClr val="FFFFFF"/>
                </a:solidFill>
                <a:latin typeface="Arial" charset="0"/>
              </a:rPr>
              <a:t>in Chaco Canyon National Historic Park, New Mexico</a:t>
            </a:r>
            <a:endParaRPr lang="en-US" sz="1600" b="1" dirty="0">
              <a:solidFill>
                <a:srgbClr val="FFFFFF"/>
              </a:solidFill>
              <a:latin typeface="Arial" charset="0"/>
            </a:endParaRPr>
          </a:p>
        </p:txBody>
      </p:sp>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3689550" y="6278478"/>
            <a:ext cx="2880917" cy="369332"/>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FFFFFF"/>
                </a:solidFill>
                <a:latin typeface="Arial" charset="0"/>
              </a:rPr>
              <a:t>Understanding </a:t>
            </a:r>
            <a:r>
              <a:rPr lang="en-US" sz="1200" i="1" dirty="0" smtClean="0">
                <a:solidFill>
                  <a:srgbClr val="FFFFFF"/>
                </a:solidFill>
                <a:latin typeface="Arial" charset="0"/>
              </a:rPr>
              <a:t>Humans,10</a:t>
            </a:r>
            <a:r>
              <a:rPr lang="en-US" sz="1200" i="1" baseline="30000" dirty="0" smtClean="0">
                <a:solidFill>
                  <a:srgbClr val="FFFFFF"/>
                </a:solidFill>
                <a:latin typeface="Arial" charset="0"/>
              </a:rPr>
              <a:t>th</a:t>
            </a:r>
            <a:r>
              <a:rPr lang="en-US" sz="1200" i="1" dirty="0" smtClean="0">
                <a:solidFill>
                  <a:srgbClr val="FFFFFF"/>
                </a:solidFill>
                <a:latin typeface="Arial" charset="0"/>
              </a:rPr>
              <a:t> </a:t>
            </a:r>
            <a:r>
              <a:rPr lang="en-US" sz="1200" i="1" dirty="0">
                <a:solidFill>
                  <a:srgbClr val="FFFFFF"/>
                </a:solidFill>
                <a:latin typeface="Arial" charset="0"/>
              </a:rPr>
              <a:t>Ed</a:t>
            </a:r>
            <a:r>
              <a:rPr lang="en-US" sz="1200" dirty="0">
                <a:solidFill>
                  <a:srgbClr val="FFFFFF"/>
                </a:solidFill>
                <a:latin typeface="Arial" charset="0"/>
              </a:rPr>
              <a:t>., </a:t>
            </a:r>
            <a:r>
              <a:rPr lang="en-US" sz="1200" dirty="0" smtClean="0">
                <a:solidFill>
                  <a:srgbClr val="FFFFFF"/>
                </a:solidFill>
                <a:latin typeface="Arial" charset="0"/>
              </a:rPr>
              <a:t>p. 376</a:t>
            </a:r>
            <a:endParaRPr lang="en-US" sz="1200" dirty="0">
              <a:solidFill>
                <a:srgbClr val="FFFFFF"/>
              </a:solidFill>
              <a:latin typeface="Arial" charset="0"/>
            </a:endParaRPr>
          </a:p>
        </p:txBody>
      </p:sp>
      <p:sp>
        <p:nvSpPr>
          <p:cNvPr id="10" name="Text Box 4"/>
          <p:cNvSpPr txBox="1">
            <a:spLocks noChangeArrowheads="1"/>
          </p:cNvSpPr>
          <p:nvPr/>
        </p:nvSpPr>
        <p:spPr bwMode="auto">
          <a:xfrm>
            <a:off x="1651949" y="5804338"/>
            <a:ext cx="6962775" cy="554037"/>
          </a:xfrm>
          <a:prstGeom prst="rect">
            <a:avLst/>
          </a:prstGeom>
          <a:noFill/>
          <a:ln w="9525">
            <a:noFill/>
            <a:miter lim="800000"/>
            <a:headEnd/>
            <a:tailEnd/>
          </a:ln>
          <a:effectLst/>
        </p:spPr>
        <p:txBody>
          <a:bodyPr wrap="none" anchor="ctr" anchorCtr="1"/>
          <a:lstStyle/>
          <a:p>
            <a:pPr algn="ctr">
              <a:lnSpc>
                <a:spcPct val="110000"/>
              </a:lnSpc>
            </a:pPr>
            <a:r>
              <a:rPr lang="en-US" sz="1600" b="1" dirty="0" smtClean="0">
                <a:solidFill>
                  <a:srgbClr val="FFFFFF"/>
                </a:solidFill>
                <a:latin typeface="Arial" charset="0"/>
              </a:rPr>
              <a:t>Cliff Palace was the largest of the pueblos</a:t>
            </a:r>
            <a:br>
              <a:rPr lang="en-US" sz="1600" b="1" dirty="0" smtClean="0">
                <a:solidFill>
                  <a:srgbClr val="FFFFFF"/>
                </a:solidFill>
                <a:latin typeface="Arial" charset="0"/>
              </a:rPr>
            </a:br>
            <a:r>
              <a:rPr lang="en-US" sz="1600" b="1" dirty="0" smtClean="0">
                <a:solidFill>
                  <a:srgbClr val="FFFFFF"/>
                </a:solidFill>
                <a:latin typeface="Arial" charset="0"/>
              </a:rPr>
              <a:t>built by </a:t>
            </a:r>
            <a:r>
              <a:rPr lang="en-US" sz="1600" b="1" dirty="0" err="1" smtClean="0">
                <a:solidFill>
                  <a:srgbClr val="FFFFFF"/>
                </a:solidFill>
                <a:latin typeface="Arial" charset="0"/>
              </a:rPr>
              <a:t>Anasazi</a:t>
            </a:r>
            <a:r>
              <a:rPr lang="en-US" sz="1600" b="1" dirty="0" smtClean="0">
                <a:solidFill>
                  <a:srgbClr val="FFFFFF"/>
                </a:solidFill>
                <a:latin typeface="Arial" charset="0"/>
              </a:rPr>
              <a:t> farmers living at Mesa Verde, Colorado, about 800 </a:t>
            </a:r>
            <a:r>
              <a:rPr lang="en-US" sz="1600" b="1" dirty="0" err="1" smtClean="0">
                <a:solidFill>
                  <a:srgbClr val="FFFFFF"/>
                </a:solidFill>
                <a:latin typeface="Arial" charset="0"/>
              </a:rPr>
              <a:t>ya</a:t>
            </a:r>
            <a:endParaRPr lang="en-US" sz="1600" b="1" dirty="0">
              <a:solidFill>
                <a:srgbClr val="FFFFFF"/>
              </a:solidFill>
              <a:latin typeface="Arial" charset="0"/>
            </a:endParaRPr>
          </a:p>
        </p:txBody>
      </p:sp>
      <p:pic>
        <p:nvPicPr>
          <p:cNvPr id="5" name="Picture 4" descr="1420.jpg"/>
          <p:cNvPicPr>
            <a:picLocks noChangeAspect="1"/>
          </p:cNvPicPr>
          <p:nvPr/>
        </p:nvPicPr>
        <p:blipFill>
          <a:blip r:embed="rId3" cstate="print"/>
          <a:stretch>
            <a:fillRect/>
          </a:stretch>
        </p:blipFill>
        <p:spPr>
          <a:xfrm>
            <a:off x="1257300" y="571380"/>
            <a:ext cx="7772400" cy="5122012"/>
          </a:xfrm>
          <a:prstGeom prst="rect">
            <a:avLst/>
          </a:prstGeom>
        </p:spPr>
      </p:pic>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3939" name="Picture 3" descr="1414"/>
          <p:cNvPicPr>
            <a:picLocks noChangeAspect="1" noChangeArrowheads="1"/>
          </p:cNvPicPr>
          <p:nvPr/>
        </p:nvPicPr>
        <p:blipFill>
          <a:blip r:embed="rId3" cstate="print"/>
          <a:srcRect/>
          <a:stretch>
            <a:fillRect/>
          </a:stretch>
        </p:blipFill>
        <p:spPr bwMode="auto">
          <a:xfrm>
            <a:off x="2482850" y="365125"/>
            <a:ext cx="5265738" cy="5716588"/>
          </a:xfrm>
          <a:prstGeom prst="rect">
            <a:avLst/>
          </a:prstGeom>
          <a:noFill/>
        </p:spPr>
      </p:pic>
      <p:sp>
        <p:nvSpPr>
          <p:cNvPr id="1063940" name="Text Box 4"/>
          <p:cNvSpPr txBox="1">
            <a:spLocks noChangeArrowheads="1"/>
          </p:cNvSpPr>
          <p:nvPr/>
        </p:nvSpPr>
        <p:spPr bwMode="auto">
          <a:xfrm>
            <a:off x="1638301" y="5804338"/>
            <a:ext cx="6962775" cy="554037"/>
          </a:xfrm>
          <a:prstGeom prst="rect">
            <a:avLst/>
          </a:prstGeom>
          <a:solidFill>
            <a:schemeClr val="bg1"/>
          </a:solidFill>
          <a:ln w="9525">
            <a:noFill/>
            <a:miter lim="800000"/>
            <a:headEnd/>
            <a:tailEnd/>
          </a:ln>
          <a:effectLst/>
        </p:spPr>
        <p:txBody>
          <a:bodyPr wrap="none" anchor="ctr" anchorCtr="1"/>
          <a:lstStyle/>
          <a:p>
            <a:pPr algn="ctr">
              <a:lnSpc>
                <a:spcPct val="110000"/>
              </a:lnSpc>
            </a:pPr>
            <a:r>
              <a:rPr lang="en-US" sz="1600" b="1" dirty="0">
                <a:solidFill>
                  <a:srgbClr val="000000"/>
                </a:solidFill>
                <a:latin typeface="Arial" charset="0"/>
              </a:rPr>
              <a:t>Early farming in the Americas</a:t>
            </a:r>
          </a:p>
        </p:txBody>
      </p:sp>
      <p:sp>
        <p:nvSpPr>
          <p:cNvPr id="1063942" name="AutoShape 6"/>
          <p:cNvSpPr>
            <a:spLocks noChangeArrowheads="1"/>
          </p:cNvSpPr>
          <p:nvPr/>
        </p:nvSpPr>
        <p:spPr bwMode="auto">
          <a:xfrm>
            <a:off x="3924300" y="1705302"/>
            <a:ext cx="1905000" cy="316951"/>
          </a:xfrm>
          <a:prstGeom prst="leftArrow">
            <a:avLst>
              <a:gd name="adj1" fmla="val 50000"/>
              <a:gd name="adj2" fmla="val 171895"/>
            </a:avLst>
          </a:prstGeom>
          <a:solidFill>
            <a:srgbClr val="FF0000"/>
          </a:solidFill>
          <a:ln w="38100">
            <a:solidFill>
              <a:schemeClr val="tx1"/>
            </a:solidFill>
            <a:miter lim="800000"/>
            <a:headEnd/>
            <a:tailEnd/>
          </a:ln>
          <a:effectLst/>
        </p:spPr>
        <p:txBody>
          <a:bodyPr wrap="none" anchor="ctr"/>
          <a:lstStyle/>
          <a:p>
            <a:endParaRPr lang="en-US">
              <a:solidFill>
                <a:srgbClr val="000000"/>
              </a:solidFill>
            </a:endParaRPr>
          </a:p>
        </p:txBody>
      </p:sp>
      <p:sp>
        <p:nvSpPr>
          <p:cNvPr id="7" name="Text Box 2"/>
          <p:cNvSpPr txBox="1">
            <a:spLocks noChangeArrowheads="1"/>
          </p:cNvSpPr>
          <p:nvPr/>
        </p:nvSpPr>
        <p:spPr bwMode="auto">
          <a:xfrm>
            <a:off x="3689548" y="6278478"/>
            <a:ext cx="2880917"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00000"/>
                </a:solidFill>
                <a:latin typeface="Arial" charset="0"/>
              </a:rPr>
              <a:t>Understanding </a:t>
            </a:r>
            <a:r>
              <a:rPr lang="en-US" sz="1200" i="1" dirty="0" smtClean="0">
                <a:solidFill>
                  <a:srgbClr val="000000"/>
                </a:solidFill>
                <a:latin typeface="Arial" charset="0"/>
              </a:rPr>
              <a:t>Humans,10</a:t>
            </a:r>
            <a:r>
              <a:rPr lang="en-US" sz="1200" i="1" baseline="30000" dirty="0" smtClean="0">
                <a:solidFill>
                  <a:srgbClr val="000000"/>
                </a:solidFill>
                <a:latin typeface="Arial" charset="0"/>
              </a:rPr>
              <a:t>th</a:t>
            </a:r>
            <a:r>
              <a:rPr lang="en-US" sz="1200" i="1" dirty="0" smtClean="0">
                <a:solidFill>
                  <a:srgbClr val="000000"/>
                </a:solidFill>
                <a:latin typeface="Arial" charset="0"/>
              </a:rPr>
              <a:t> </a:t>
            </a:r>
            <a:r>
              <a:rPr lang="en-US" sz="1200" i="1" dirty="0">
                <a:solidFill>
                  <a:srgbClr val="000000"/>
                </a:solidFill>
                <a:latin typeface="Arial" charset="0"/>
              </a:rPr>
              <a:t>Ed</a:t>
            </a:r>
            <a:r>
              <a:rPr lang="en-US" sz="1200" dirty="0">
                <a:solidFill>
                  <a:srgbClr val="000000"/>
                </a:solidFill>
                <a:latin typeface="Arial" charset="0"/>
              </a:rPr>
              <a:t>., </a:t>
            </a:r>
            <a:r>
              <a:rPr lang="en-US" sz="1200" dirty="0" smtClean="0">
                <a:solidFill>
                  <a:srgbClr val="000000"/>
                </a:solidFill>
                <a:latin typeface="Arial" charset="0"/>
              </a:rPr>
              <a:t>p. 374</a:t>
            </a:r>
            <a:endParaRPr lang="en-US" sz="1200" dirty="0">
              <a:solidFill>
                <a:srgbClr val="000000"/>
              </a:solidFill>
              <a:latin typeface="Arial" charset="0"/>
            </a:endParaRPr>
          </a:p>
        </p:txBody>
      </p:sp>
      <p:sp>
        <p:nvSpPr>
          <p:cNvPr id="8" name="Text Box 6"/>
          <p:cNvSpPr txBox="1">
            <a:spLocks noChangeArrowheads="1"/>
          </p:cNvSpPr>
          <p:nvPr/>
        </p:nvSpPr>
        <p:spPr bwMode="auto">
          <a:xfrm>
            <a:off x="4099283" y="2125037"/>
            <a:ext cx="2720617" cy="830997"/>
          </a:xfrm>
          <a:prstGeom prst="rect">
            <a:avLst/>
          </a:prstGeom>
          <a:solidFill>
            <a:schemeClr val="accent6">
              <a:lumMod val="20000"/>
              <a:lumOff val="80000"/>
              <a:alpha val="50000"/>
            </a:schemeClr>
          </a:solidFill>
          <a:ln w="9525">
            <a:noFill/>
            <a:miter lim="800000"/>
            <a:headEnd/>
            <a:tailEnd/>
          </a:ln>
          <a:effectLst/>
        </p:spPr>
        <p:txBody>
          <a:bodyPr wrap="none">
            <a:spAutoFit/>
          </a:bodyPr>
          <a:lstStyle/>
          <a:p>
            <a:pPr algn="ctr"/>
            <a:r>
              <a:rPr lang="en-US" b="1" dirty="0" smtClean="0">
                <a:latin typeface="Verdana" pitchFamily="34" charset="0"/>
              </a:rPr>
              <a:t>Chaco Canyon,</a:t>
            </a:r>
          </a:p>
          <a:p>
            <a:pPr algn="ctr"/>
            <a:r>
              <a:rPr lang="en-US" b="1" dirty="0" smtClean="0">
                <a:latin typeface="Verdana" pitchFamily="34" charset="0"/>
              </a:rPr>
              <a:t>New Mexico</a:t>
            </a:r>
            <a:endParaRPr lang="en-US" b="1" dirty="0">
              <a:latin typeface="Verdana" pitchFamily="34" charset="0"/>
            </a:endParaRPr>
          </a:p>
        </p:txBody>
      </p:sp>
      <p:sp>
        <p:nvSpPr>
          <p:cNvPr id="9" name="Text Box 8"/>
          <p:cNvSpPr txBox="1">
            <a:spLocks noChangeArrowheads="1"/>
          </p:cNvSpPr>
          <p:nvPr/>
        </p:nvSpPr>
        <p:spPr bwMode="auto">
          <a:xfrm>
            <a:off x="3162301" y="3465495"/>
            <a:ext cx="1676400" cy="954107"/>
          </a:xfrm>
          <a:prstGeom prst="rect">
            <a:avLst/>
          </a:prstGeom>
          <a:noFill/>
          <a:ln w="9525">
            <a:noFill/>
            <a:miter lim="800000"/>
            <a:headEnd/>
            <a:tailEnd/>
          </a:ln>
          <a:effectLst/>
        </p:spPr>
        <p:txBody>
          <a:bodyPr>
            <a:spAutoFit/>
          </a:bodyPr>
          <a:lstStyle/>
          <a:p>
            <a:pPr algn="ctr"/>
            <a:r>
              <a:rPr lang="en-US" sz="2800" b="1" dirty="0" smtClean="0">
                <a:solidFill>
                  <a:srgbClr val="000000"/>
                </a:solidFill>
              </a:rPr>
              <a:t>maize</a:t>
            </a:r>
          </a:p>
          <a:p>
            <a:pPr algn="ctr"/>
            <a:r>
              <a:rPr lang="en-US" sz="2800" b="1" dirty="0" smtClean="0">
                <a:solidFill>
                  <a:srgbClr val="000000"/>
                </a:solidFill>
              </a:rPr>
              <a:t>4,500 </a:t>
            </a:r>
            <a:r>
              <a:rPr lang="en-US" sz="2800" b="1" dirty="0" err="1">
                <a:solidFill>
                  <a:srgbClr val="000000"/>
                </a:solidFill>
              </a:rPr>
              <a:t>ybp</a:t>
            </a:r>
            <a:endParaRPr lang="en-US" sz="2800" b="1" dirty="0">
              <a:solidFill>
                <a:srgbClr val="000000"/>
              </a:solidFill>
            </a:endParaRPr>
          </a:p>
        </p:txBody>
      </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3689549" y="6278478"/>
            <a:ext cx="2880917"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FFFFFF"/>
                </a:solidFill>
                <a:latin typeface="Arial" charset="0"/>
              </a:rPr>
              <a:t>Understanding </a:t>
            </a:r>
            <a:r>
              <a:rPr lang="en-US" sz="1200" i="1" dirty="0" smtClean="0">
                <a:solidFill>
                  <a:srgbClr val="FFFFFF"/>
                </a:solidFill>
                <a:latin typeface="Arial" charset="0"/>
              </a:rPr>
              <a:t>Humans,10</a:t>
            </a:r>
            <a:r>
              <a:rPr lang="en-US" sz="1200" i="1" baseline="30000" dirty="0" smtClean="0">
                <a:solidFill>
                  <a:srgbClr val="FFFFFF"/>
                </a:solidFill>
                <a:latin typeface="Arial" charset="0"/>
              </a:rPr>
              <a:t>th</a:t>
            </a:r>
            <a:r>
              <a:rPr lang="en-US" sz="1200" i="1" dirty="0" smtClean="0">
                <a:solidFill>
                  <a:srgbClr val="FFFFFF"/>
                </a:solidFill>
                <a:latin typeface="Arial" charset="0"/>
              </a:rPr>
              <a:t> </a:t>
            </a:r>
            <a:r>
              <a:rPr lang="en-US" sz="1200" i="1" dirty="0">
                <a:solidFill>
                  <a:srgbClr val="FFFFFF"/>
                </a:solidFill>
                <a:latin typeface="Arial" charset="0"/>
              </a:rPr>
              <a:t>Ed</a:t>
            </a:r>
            <a:r>
              <a:rPr lang="en-US" sz="1200" dirty="0">
                <a:solidFill>
                  <a:srgbClr val="FFFFFF"/>
                </a:solidFill>
                <a:latin typeface="Arial" charset="0"/>
              </a:rPr>
              <a:t>., </a:t>
            </a:r>
            <a:r>
              <a:rPr lang="en-US" sz="1200" dirty="0" smtClean="0">
                <a:solidFill>
                  <a:srgbClr val="FFFFFF"/>
                </a:solidFill>
                <a:latin typeface="Arial" charset="0"/>
              </a:rPr>
              <a:t>p. 386</a:t>
            </a:r>
            <a:endParaRPr lang="en-US" sz="1200" dirty="0">
              <a:solidFill>
                <a:srgbClr val="FFFFFF"/>
              </a:solidFill>
              <a:latin typeface="Arial" charset="0"/>
            </a:endParaRPr>
          </a:p>
        </p:txBody>
      </p:sp>
      <p:pic>
        <p:nvPicPr>
          <p:cNvPr id="7" name="Picture 6" descr="text 10th ed p 386c.jpg"/>
          <p:cNvPicPr>
            <a:picLocks noChangeAspect="1"/>
          </p:cNvPicPr>
          <p:nvPr/>
        </p:nvPicPr>
        <p:blipFill>
          <a:blip r:embed="rId3" cstate="print">
            <a:lum/>
          </a:blip>
          <a:stretch>
            <a:fillRect/>
          </a:stretch>
        </p:blipFill>
        <p:spPr>
          <a:xfrm>
            <a:off x="2155934" y="212834"/>
            <a:ext cx="5958801" cy="5943600"/>
          </a:xfrm>
          <a:prstGeom prst="rect">
            <a:avLst/>
          </a:prstGeom>
        </p:spPr>
      </p:pic>
      <p:sp>
        <p:nvSpPr>
          <p:cNvPr id="11" name="Oval 4"/>
          <p:cNvSpPr>
            <a:spLocks noChangeArrowheads="1"/>
          </p:cNvSpPr>
          <p:nvPr/>
        </p:nvSpPr>
        <p:spPr bwMode="auto">
          <a:xfrm>
            <a:off x="3193832" y="3368566"/>
            <a:ext cx="914400" cy="461942"/>
          </a:xfrm>
          <a:prstGeom prst="ellipse">
            <a:avLst/>
          </a:prstGeom>
          <a:noFill/>
          <a:ln w="76200">
            <a:solidFill>
              <a:schemeClr val="accent2"/>
            </a:solidFill>
            <a:miter lim="800000"/>
            <a:headEnd/>
            <a:tailEnd/>
          </a:ln>
          <a:effectLst/>
        </p:spPr>
        <p:txBody>
          <a:bodyPr wrap="none" anchor="ctr"/>
          <a:lstStyle/>
          <a:p>
            <a:pPr algn="ctr"/>
            <a:endParaRPr lang="en-US">
              <a:solidFill>
                <a:srgbClr val="000000"/>
              </a:solidFill>
            </a:endParaRPr>
          </a:p>
        </p:txBody>
      </p:sp>
      <p:sp>
        <p:nvSpPr>
          <p:cNvPr id="17" name="Text Box 3"/>
          <p:cNvSpPr txBox="1">
            <a:spLocks noChangeArrowheads="1"/>
          </p:cNvSpPr>
          <p:nvPr/>
        </p:nvSpPr>
        <p:spPr bwMode="auto">
          <a:xfrm>
            <a:off x="844550" y="512763"/>
            <a:ext cx="8580438" cy="554037"/>
          </a:xfrm>
          <a:prstGeom prst="rect">
            <a:avLst/>
          </a:prstGeom>
          <a:solidFill>
            <a:schemeClr val="bg1"/>
          </a:solidFill>
          <a:ln w="9525">
            <a:noFill/>
            <a:miter lim="800000"/>
            <a:headEnd/>
            <a:tailEnd/>
          </a:ln>
          <a:effectLst/>
        </p:spPr>
        <p:txBody>
          <a:bodyPr wrap="none" anchor="ctr" anchorCtr="1"/>
          <a:lstStyle/>
          <a:p>
            <a:pPr algn="ctr">
              <a:lnSpc>
                <a:spcPct val="110000"/>
              </a:lnSpc>
            </a:pPr>
            <a:r>
              <a:rPr lang="en-US" sz="1800" b="1" dirty="0">
                <a:solidFill>
                  <a:srgbClr val="000000"/>
                </a:solidFill>
                <a:latin typeface="Arial" charset="0"/>
              </a:rPr>
              <a:t>The Most Significant </a:t>
            </a:r>
            <a:r>
              <a:rPr lang="en-US" sz="1800" b="1" dirty="0" smtClean="0">
                <a:solidFill>
                  <a:srgbClr val="000000"/>
                </a:solidFill>
                <a:latin typeface="Arial" charset="0"/>
              </a:rPr>
              <a:t> Archaeological </a:t>
            </a:r>
            <a:r>
              <a:rPr lang="en-US" sz="1800" b="1" dirty="0">
                <a:solidFill>
                  <a:srgbClr val="000000"/>
                </a:solidFill>
                <a:latin typeface="Arial" charset="0"/>
              </a:rPr>
              <a:t>Sites Discussed in Ch. </a:t>
            </a:r>
            <a:r>
              <a:rPr lang="en-US" sz="1800" b="1" dirty="0" smtClean="0">
                <a:solidFill>
                  <a:srgbClr val="000000"/>
                </a:solidFill>
                <a:latin typeface="Arial" charset="0"/>
              </a:rPr>
              <a:t>14</a:t>
            </a:r>
            <a:endParaRPr lang="en-US" sz="1800" b="1" dirty="0">
              <a:solidFill>
                <a:srgbClr val="000000"/>
              </a:solidFill>
              <a:latin typeface="Arial" charset="0"/>
            </a:endParaRPr>
          </a:p>
        </p:txBody>
      </p:sp>
      <p:sp>
        <p:nvSpPr>
          <p:cNvPr id="18" name="Oval 4"/>
          <p:cNvSpPr>
            <a:spLocks noChangeArrowheads="1"/>
          </p:cNvSpPr>
          <p:nvPr/>
        </p:nvSpPr>
        <p:spPr bwMode="auto">
          <a:xfrm>
            <a:off x="3189596" y="2326944"/>
            <a:ext cx="914400" cy="461942"/>
          </a:xfrm>
          <a:prstGeom prst="ellipse">
            <a:avLst/>
          </a:prstGeom>
          <a:noFill/>
          <a:ln w="76200">
            <a:solidFill>
              <a:schemeClr val="accent2"/>
            </a:solidFill>
            <a:miter lim="800000"/>
            <a:headEnd/>
            <a:tailEnd/>
          </a:ln>
          <a:effectLst/>
        </p:spPr>
        <p:txBody>
          <a:bodyPr wrap="none" anchor="ctr"/>
          <a:lstStyle/>
          <a:p>
            <a:pPr algn="ctr"/>
            <a:endParaRPr lang="en-US">
              <a:solidFill>
                <a:srgbClr val="000000"/>
              </a:solidFill>
            </a:endParaRPr>
          </a:p>
        </p:txBody>
      </p:sp>
      <p:sp>
        <p:nvSpPr>
          <p:cNvPr id="19" name="Text Box 7"/>
          <p:cNvSpPr txBox="1">
            <a:spLocks noChangeArrowheads="1"/>
          </p:cNvSpPr>
          <p:nvPr/>
        </p:nvSpPr>
        <p:spPr bwMode="auto">
          <a:xfrm>
            <a:off x="4425042" y="3403415"/>
            <a:ext cx="3429000" cy="769441"/>
          </a:xfrm>
          <a:prstGeom prst="rect">
            <a:avLst/>
          </a:prstGeom>
          <a:solidFill>
            <a:srgbClr val="FFFFFF">
              <a:alpha val="85000"/>
            </a:srgbClr>
          </a:solidFill>
          <a:ln w="9525">
            <a:noFill/>
            <a:miter lim="800000"/>
            <a:headEnd/>
            <a:tailEnd/>
          </a:ln>
          <a:effectLst/>
        </p:spPr>
        <p:txBody>
          <a:bodyPr wrap="square">
            <a:spAutoFit/>
          </a:bodyPr>
          <a:lstStyle/>
          <a:p>
            <a:pPr algn="ctr"/>
            <a:r>
              <a:rPr lang="en-US" b="1" dirty="0" smtClean="0">
                <a:solidFill>
                  <a:srgbClr val="000000"/>
                </a:solidFill>
              </a:rPr>
              <a:t>Mesa Verde</a:t>
            </a:r>
          </a:p>
          <a:p>
            <a:pPr algn="ctr"/>
            <a:r>
              <a:rPr lang="en-US" sz="2000" dirty="0" smtClean="0">
                <a:solidFill>
                  <a:srgbClr val="000000"/>
                </a:solidFill>
              </a:rPr>
              <a:t>(Colorado)</a:t>
            </a:r>
            <a:endParaRPr lang="en-US" sz="2000" dirty="0">
              <a:solidFill>
                <a:srgbClr val="000000"/>
              </a:solidFill>
            </a:endParaRPr>
          </a:p>
        </p:txBody>
      </p:sp>
      <p:sp>
        <p:nvSpPr>
          <p:cNvPr id="20" name="Text Box 7"/>
          <p:cNvSpPr txBox="1">
            <a:spLocks noChangeArrowheads="1"/>
          </p:cNvSpPr>
          <p:nvPr/>
        </p:nvSpPr>
        <p:spPr bwMode="auto">
          <a:xfrm>
            <a:off x="4428672" y="2340245"/>
            <a:ext cx="3429000" cy="769441"/>
          </a:xfrm>
          <a:prstGeom prst="rect">
            <a:avLst/>
          </a:prstGeom>
          <a:solidFill>
            <a:srgbClr val="FFFFFF">
              <a:alpha val="85000"/>
            </a:srgbClr>
          </a:solidFill>
          <a:ln w="9525">
            <a:noFill/>
            <a:miter lim="800000"/>
            <a:headEnd/>
            <a:tailEnd/>
          </a:ln>
          <a:effectLst/>
        </p:spPr>
        <p:txBody>
          <a:bodyPr wrap="square">
            <a:spAutoFit/>
          </a:bodyPr>
          <a:lstStyle/>
          <a:p>
            <a:pPr algn="ctr"/>
            <a:r>
              <a:rPr lang="en-US" b="1" dirty="0" smtClean="0">
                <a:solidFill>
                  <a:srgbClr val="000000"/>
                </a:solidFill>
              </a:rPr>
              <a:t>Chaco Canyon</a:t>
            </a:r>
          </a:p>
          <a:p>
            <a:pPr algn="ctr"/>
            <a:r>
              <a:rPr lang="en-US" sz="2000" dirty="0" smtClean="0">
                <a:solidFill>
                  <a:srgbClr val="000000"/>
                </a:solidFill>
              </a:rPr>
              <a:t>(New Mexico)</a:t>
            </a:r>
            <a:endParaRPr lang="en-US" sz="2000" dirty="0">
              <a:solidFill>
                <a:srgbClr val="000000"/>
              </a:solidFill>
            </a:endParaRPr>
          </a:p>
        </p:txBody>
      </p:sp>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3689549" y="6278478"/>
            <a:ext cx="2880917"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FFFFFF"/>
                </a:solidFill>
                <a:latin typeface="Arial" charset="0"/>
              </a:rPr>
              <a:t>Understanding </a:t>
            </a:r>
            <a:r>
              <a:rPr lang="en-US" sz="1200" i="1" dirty="0" smtClean="0">
                <a:solidFill>
                  <a:srgbClr val="FFFFFF"/>
                </a:solidFill>
                <a:latin typeface="Arial" charset="0"/>
              </a:rPr>
              <a:t>Humans,10</a:t>
            </a:r>
            <a:r>
              <a:rPr lang="en-US" sz="1200" i="1" baseline="30000" dirty="0" smtClean="0">
                <a:solidFill>
                  <a:srgbClr val="FFFFFF"/>
                </a:solidFill>
                <a:latin typeface="Arial" charset="0"/>
              </a:rPr>
              <a:t>th</a:t>
            </a:r>
            <a:r>
              <a:rPr lang="en-US" sz="1200" i="1" dirty="0" smtClean="0">
                <a:solidFill>
                  <a:srgbClr val="FFFFFF"/>
                </a:solidFill>
                <a:latin typeface="Arial" charset="0"/>
              </a:rPr>
              <a:t> </a:t>
            </a:r>
            <a:r>
              <a:rPr lang="en-US" sz="1200" i="1" dirty="0">
                <a:solidFill>
                  <a:srgbClr val="FFFFFF"/>
                </a:solidFill>
                <a:latin typeface="Arial" charset="0"/>
              </a:rPr>
              <a:t>Ed</a:t>
            </a:r>
            <a:r>
              <a:rPr lang="en-US" sz="1200" dirty="0">
                <a:solidFill>
                  <a:srgbClr val="FFFFFF"/>
                </a:solidFill>
                <a:latin typeface="Arial" charset="0"/>
              </a:rPr>
              <a:t>., </a:t>
            </a:r>
            <a:r>
              <a:rPr lang="en-US" sz="1200" dirty="0" smtClean="0">
                <a:solidFill>
                  <a:srgbClr val="FFFFFF"/>
                </a:solidFill>
                <a:latin typeface="Arial" charset="0"/>
              </a:rPr>
              <a:t>p. 377</a:t>
            </a:r>
            <a:endParaRPr lang="en-US" sz="1200" dirty="0">
              <a:solidFill>
                <a:srgbClr val="FFFFFF"/>
              </a:solidFill>
              <a:latin typeface="Arial" charset="0"/>
            </a:endParaRPr>
          </a:p>
        </p:txBody>
      </p:sp>
      <p:pic>
        <p:nvPicPr>
          <p:cNvPr id="5" name="Picture 4" descr="text 10th ed p 377ca.jpg"/>
          <p:cNvPicPr>
            <a:picLocks noChangeAspect="1"/>
          </p:cNvPicPr>
          <p:nvPr/>
        </p:nvPicPr>
        <p:blipFill>
          <a:blip r:embed="rId3" cstate="print">
            <a:lum bright="8000" contrast="-2000"/>
          </a:blip>
          <a:stretch>
            <a:fillRect/>
          </a:stretch>
        </p:blipFill>
        <p:spPr>
          <a:xfrm>
            <a:off x="1257300" y="1291826"/>
            <a:ext cx="7772400" cy="4651774"/>
          </a:xfrm>
          <a:prstGeom prst="rect">
            <a:avLst/>
          </a:prstGeom>
        </p:spPr>
      </p:pic>
      <p:sp>
        <p:nvSpPr>
          <p:cNvPr id="9" name="Oval 5"/>
          <p:cNvSpPr>
            <a:spLocks noChangeArrowheads="1"/>
          </p:cNvSpPr>
          <p:nvPr/>
        </p:nvSpPr>
        <p:spPr bwMode="auto">
          <a:xfrm>
            <a:off x="1556412" y="3262952"/>
            <a:ext cx="1439840" cy="545427"/>
          </a:xfrm>
          <a:prstGeom prst="ellipse">
            <a:avLst/>
          </a:prstGeom>
          <a:noFill/>
          <a:ln w="76200">
            <a:solidFill>
              <a:srgbClr val="FF0000"/>
            </a:solidFill>
            <a:miter lim="800000"/>
            <a:headEnd/>
            <a:tailEnd/>
          </a:ln>
          <a:effectLst/>
        </p:spPr>
        <p:txBody>
          <a:bodyPr wrap="none" anchor="ctr"/>
          <a:lstStyle/>
          <a:p>
            <a:pPr algn="ctr"/>
            <a:endParaRPr lang="en-US">
              <a:solidFill>
                <a:srgbClr val="000000"/>
              </a:solidFill>
            </a:endParaRPr>
          </a:p>
        </p:txBody>
      </p:sp>
      <p:sp>
        <p:nvSpPr>
          <p:cNvPr id="7" name="Oval 5"/>
          <p:cNvSpPr>
            <a:spLocks noChangeArrowheads="1"/>
          </p:cNvSpPr>
          <p:nvPr/>
        </p:nvSpPr>
        <p:spPr bwMode="auto">
          <a:xfrm>
            <a:off x="1556412" y="4012442"/>
            <a:ext cx="1439840" cy="545427"/>
          </a:xfrm>
          <a:prstGeom prst="ellipse">
            <a:avLst/>
          </a:prstGeom>
          <a:noFill/>
          <a:ln w="76200">
            <a:solidFill>
              <a:srgbClr val="FF0000"/>
            </a:solidFill>
            <a:miter lim="800000"/>
            <a:headEnd/>
            <a:tailEnd/>
          </a:ln>
          <a:effectLst/>
        </p:spPr>
        <p:txBody>
          <a:bodyPr wrap="none" anchor="ctr"/>
          <a:lstStyle/>
          <a:p>
            <a:pPr algn="ctr"/>
            <a:endParaRPr lang="en-US">
              <a:solidFill>
                <a:srgbClr val="000000"/>
              </a:solidFill>
            </a:endParaRPr>
          </a:p>
        </p:txBody>
      </p:sp>
      <p:sp>
        <p:nvSpPr>
          <p:cNvPr id="8" name="Oval 5"/>
          <p:cNvSpPr>
            <a:spLocks noChangeArrowheads="1"/>
          </p:cNvSpPr>
          <p:nvPr/>
        </p:nvSpPr>
        <p:spPr bwMode="auto">
          <a:xfrm>
            <a:off x="1562100" y="4532677"/>
            <a:ext cx="1439840" cy="545427"/>
          </a:xfrm>
          <a:prstGeom prst="ellipse">
            <a:avLst/>
          </a:prstGeom>
          <a:noFill/>
          <a:ln w="76200">
            <a:solidFill>
              <a:srgbClr val="FF0000"/>
            </a:solidFill>
            <a:miter lim="800000"/>
            <a:headEnd/>
            <a:tailEnd/>
          </a:ln>
          <a:effectLst/>
        </p:spPr>
        <p:txBody>
          <a:bodyPr wrap="none" anchor="ctr"/>
          <a:lstStyle/>
          <a:p>
            <a:pPr algn="ctr"/>
            <a:endParaRPr lang="en-US">
              <a:solidFill>
                <a:srgbClr val="000000"/>
              </a:solidFill>
            </a:endParaRPr>
          </a:p>
        </p:txBody>
      </p:sp>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4451" name="Rectangle 3"/>
          <p:cNvSpPr>
            <a:spLocks noGrp="1" noChangeArrowheads="1"/>
          </p:cNvSpPr>
          <p:nvPr>
            <p:ph type="body" sz="half" idx="1"/>
          </p:nvPr>
        </p:nvSpPr>
        <p:spPr>
          <a:xfrm>
            <a:off x="1485900" y="2030413"/>
            <a:ext cx="7315200" cy="1077218"/>
          </a:xfrm>
        </p:spPr>
        <p:txBody>
          <a:bodyPr wrap="square">
            <a:spAutoFit/>
          </a:bodyPr>
          <a:lstStyle/>
          <a:p>
            <a:r>
              <a:rPr lang="en-US" b="1" dirty="0"/>
              <a:t>Other Early Farmers in the Americas</a:t>
            </a:r>
            <a:endParaRPr lang="en-US" sz="2400" dirty="0">
              <a:cs typeface="Arial" charset="0"/>
            </a:endParaRPr>
          </a:p>
        </p:txBody>
      </p:sp>
      <p:pic>
        <p:nvPicPr>
          <p:cNvPr id="744452" name="Picture 4" descr="Turn81615"/>
          <p:cNvPicPr>
            <a:picLocks noGrp="1" noChangeAspect="1" noChangeArrowheads="1"/>
          </p:cNvPicPr>
          <p:nvPr>
            <p:ph sz="half" idx="2"/>
          </p:nvPr>
        </p:nvPicPr>
        <p:blipFill>
          <a:blip r:embed="rId2" cstate="print"/>
          <a:srcRect/>
          <a:stretch>
            <a:fillRect/>
          </a:stretch>
        </p:blipFill>
        <p:spPr>
          <a:xfrm>
            <a:off x="5295901" y="2667000"/>
            <a:ext cx="3249613" cy="3962400"/>
          </a:xfrm>
          <a:noFill/>
          <a:ln/>
        </p:spPr>
      </p:pic>
      <p:sp>
        <p:nvSpPr>
          <p:cNvPr id="744453" name="Rectangle 5"/>
          <p:cNvSpPr>
            <a:spLocks noChangeArrowheads="1"/>
          </p:cNvSpPr>
          <p:nvPr/>
        </p:nvSpPr>
        <p:spPr bwMode="auto">
          <a:xfrm>
            <a:off x="1485900" y="3886201"/>
            <a:ext cx="3429000" cy="2000548"/>
          </a:xfrm>
          <a:prstGeom prst="rect">
            <a:avLst/>
          </a:prstGeom>
          <a:noFill/>
          <a:ln w="9525">
            <a:noFill/>
            <a:miter lim="800000"/>
            <a:headEnd/>
            <a:tailEnd/>
          </a:ln>
          <a:effectLst/>
        </p:spPr>
        <p:txBody>
          <a:bodyPr wrap="square">
            <a:spAutoFit/>
          </a:bodyPr>
          <a:lstStyle/>
          <a:p>
            <a:pPr marL="742950" lvl="1" indent="-285750">
              <a:spcBef>
                <a:spcPct val="20000"/>
              </a:spcBef>
              <a:buClr>
                <a:schemeClr val="tx1"/>
              </a:buClr>
              <a:buSzPct val="75000"/>
              <a:buFontTx/>
              <a:buChar char="–"/>
            </a:pPr>
            <a:r>
              <a:rPr lang="en-US" sz="2800" b="1" dirty="0">
                <a:latin typeface="Arial" charset="0"/>
              </a:rPr>
              <a:t>Hopewell</a:t>
            </a:r>
          </a:p>
          <a:p>
            <a:pPr marL="742950" lvl="1" indent="-285750">
              <a:spcBef>
                <a:spcPct val="20000"/>
              </a:spcBef>
              <a:buClr>
                <a:schemeClr val="tx1"/>
              </a:buClr>
              <a:buSzPct val="75000"/>
              <a:buFontTx/>
              <a:buChar char="–"/>
            </a:pPr>
            <a:endParaRPr lang="en-US" sz="2800" b="1" dirty="0">
              <a:latin typeface="Arial" charset="0"/>
            </a:endParaRPr>
          </a:p>
          <a:p>
            <a:pPr marL="742950" lvl="1" indent="-285750">
              <a:spcBef>
                <a:spcPct val="20000"/>
              </a:spcBef>
              <a:buClr>
                <a:schemeClr val="tx1"/>
              </a:buClr>
              <a:buSzPct val="75000"/>
              <a:buFontTx/>
              <a:buChar char="–"/>
            </a:pPr>
            <a:r>
              <a:rPr lang="en-US" sz="2800" b="1" dirty="0">
                <a:latin typeface="Arial" charset="0"/>
              </a:rPr>
              <a:t>Mississippian</a:t>
            </a:r>
          </a:p>
          <a:p>
            <a:pPr marL="742950" lvl="1" indent="-285750">
              <a:spcBef>
                <a:spcPct val="20000"/>
              </a:spcBef>
              <a:buClr>
                <a:schemeClr val="tx1"/>
              </a:buClr>
              <a:buSzPct val="75000"/>
              <a:buFontTx/>
              <a:buChar char="–"/>
            </a:pPr>
            <a:endParaRPr lang="en-US" b="1" dirty="0">
              <a:latin typeface="Arial" charset="0"/>
              <a:cs typeface="Arial" charset="0"/>
            </a:endParaRPr>
          </a:p>
        </p:txBody>
      </p:sp>
      <p:sp>
        <p:nvSpPr>
          <p:cNvPr id="744454" name="Oval 6"/>
          <p:cNvSpPr>
            <a:spLocks noChangeArrowheads="1"/>
          </p:cNvSpPr>
          <p:nvPr/>
        </p:nvSpPr>
        <p:spPr bwMode="auto">
          <a:xfrm>
            <a:off x="6819900" y="4038600"/>
            <a:ext cx="857250" cy="666750"/>
          </a:xfrm>
          <a:prstGeom prst="ellipse">
            <a:avLst/>
          </a:prstGeom>
          <a:noFill/>
          <a:ln w="38100">
            <a:solidFill>
              <a:srgbClr val="FF0000"/>
            </a:solidFill>
            <a:miter lim="800000"/>
            <a:headEnd/>
            <a:tailEnd/>
          </a:ln>
          <a:effectLst/>
        </p:spPr>
        <p:txBody>
          <a:bodyPr wrap="none" anchor="ctr"/>
          <a:lstStyle/>
          <a:p>
            <a:pPr algn="ctr"/>
            <a:endParaRPr lang="en-US">
              <a:solidFill>
                <a:schemeClr val="folHlink"/>
              </a:solidFill>
            </a:endParaRPr>
          </a:p>
        </p:txBody>
      </p:sp>
      <p:sp>
        <p:nvSpPr>
          <p:cNvPr id="8" name="Rectangle 2"/>
          <p:cNvSpPr txBox="1">
            <a:spLocks noChangeArrowheads="1"/>
          </p:cNvSpPr>
          <p:nvPr/>
        </p:nvSpPr>
        <p:spPr bwMode="auto">
          <a:xfrm>
            <a:off x="1485900" y="757239"/>
            <a:ext cx="7315200" cy="461665"/>
          </a:xfrm>
          <a:prstGeom prst="rect">
            <a:avLst/>
          </a:prstGeom>
          <a:noFill/>
          <a:ln w="9525">
            <a:noFill/>
            <a:miter lim="800000"/>
            <a:headEnd/>
            <a:tailEnd/>
          </a:ln>
        </p:spPr>
        <p:txBody>
          <a:bodyPr anchor="b">
            <a:spAutoFit/>
          </a:bodyPr>
          <a:lstStyle/>
          <a:p>
            <a:pPr algn="l">
              <a:defRPr/>
            </a:pPr>
            <a:r>
              <a:rPr lang="en-US" b="0" kern="0" dirty="0" smtClean="0">
                <a:solidFill>
                  <a:schemeClr val="tx2"/>
                </a:solidFill>
                <a:latin typeface="+mj-lt"/>
                <a:ea typeface="+mj-ea"/>
                <a:cs typeface="+mj-cs"/>
              </a:rPr>
              <a:t>Ch. 14 Food Production: A Biocultural Revolution</a:t>
            </a:r>
            <a:endParaRPr lang="en-US" b="0"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3939" name="Picture 3" descr="1414"/>
          <p:cNvPicPr>
            <a:picLocks noChangeAspect="1" noChangeArrowheads="1"/>
          </p:cNvPicPr>
          <p:nvPr/>
        </p:nvPicPr>
        <p:blipFill>
          <a:blip r:embed="rId3" cstate="print"/>
          <a:srcRect/>
          <a:stretch>
            <a:fillRect/>
          </a:stretch>
        </p:blipFill>
        <p:spPr bwMode="auto">
          <a:xfrm>
            <a:off x="2482850" y="365125"/>
            <a:ext cx="5265738" cy="5716588"/>
          </a:xfrm>
          <a:prstGeom prst="rect">
            <a:avLst/>
          </a:prstGeom>
          <a:noFill/>
        </p:spPr>
      </p:pic>
      <p:sp>
        <p:nvSpPr>
          <p:cNvPr id="1063940" name="Text Box 4"/>
          <p:cNvSpPr txBox="1">
            <a:spLocks noChangeArrowheads="1"/>
          </p:cNvSpPr>
          <p:nvPr/>
        </p:nvSpPr>
        <p:spPr bwMode="auto">
          <a:xfrm>
            <a:off x="1638301" y="5804338"/>
            <a:ext cx="6962775" cy="554037"/>
          </a:xfrm>
          <a:prstGeom prst="rect">
            <a:avLst/>
          </a:prstGeom>
          <a:solidFill>
            <a:schemeClr val="bg1"/>
          </a:solidFill>
          <a:ln w="9525">
            <a:noFill/>
            <a:miter lim="800000"/>
            <a:headEnd/>
            <a:tailEnd/>
          </a:ln>
          <a:effectLst/>
        </p:spPr>
        <p:txBody>
          <a:bodyPr wrap="none" anchor="ctr" anchorCtr="1"/>
          <a:lstStyle/>
          <a:p>
            <a:pPr algn="ctr">
              <a:lnSpc>
                <a:spcPct val="110000"/>
              </a:lnSpc>
            </a:pPr>
            <a:r>
              <a:rPr lang="en-US" sz="1600" b="1" dirty="0">
                <a:solidFill>
                  <a:srgbClr val="000000"/>
                </a:solidFill>
                <a:latin typeface="Arial" charset="0"/>
              </a:rPr>
              <a:t>Early farming in the Americas</a:t>
            </a:r>
          </a:p>
        </p:txBody>
      </p:sp>
      <p:sp>
        <p:nvSpPr>
          <p:cNvPr id="1063942" name="AutoShape 6"/>
          <p:cNvSpPr>
            <a:spLocks noChangeArrowheads="1"/>
          </p:cNvSpPr>
          <p:nvPr/>
        </p:nvSpPr>
        <p:spPr bwMode="auto">
          <a:xfrm>
            <a:off x="5768866" y="1877083"/>
            <a:ext cx="1905000" cy="316951"/>
          </a:xfrm>
          <a:prstGeom prst="leftArrow">
            <a:avLst>
              <a:gd name="adj1" fmla="val 50000"/>
              <a:gd name="adj2" fmla="val 171895"/>
            </a:avLst>
          </a:prstGeom>
          <a:solidFill>
            <a:srgbClr val="FF0000"/>
          </a:solidFill>
          <a:ln w="38100">
            <a:solidFill>
              <a:schemeClr val="tx1"/>
            </a:solidFill>
            <a:miter lim="800000"/>
            <a:headEnd/>
            <a:tailEnd/>
          </a:ln>
          <a:effectLst/>
        </p:spPr>
        <p:txBody>
          <a:bodyPr wrap="none" anchor="ctr"/>
          <a:lstStyle/>
          <a:p>
            <a:endParaRPr lang="en-US">
              <a:solidFill>
                <a:srgbClr val="000000"/>
              </a:solidFill>
            </a:endParaRPr>
          </a:p>
        </p:txBody>
      </p:sp>
      <p:sp>
        <p:nvSpPr>
          <p:cNvPr id="7" name="Text Box 2"/>
          <p:cNvSpPr txBox="1">
            <a:spLocks noChangeArrowheads="1"/>
          </p:cNvSpPr>
          <p:nvPr/>
        </p:nvSpPr>
        <p:spPr bwMode="auto">
          <a:xfrm>
            <a:off x="3689548" y="6278478"/>
            <a:ext cx="2880917"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00000"/>
                </a:solidFill>
                <a:latin typeface="Arial" charset="0"/>
              </a:rPr>
              <a:t>Understanding </a:t>
            </a:r>
            <a:r>
              <a:rPr lang="en-US" sz="1200" i="1" dirty="0" smtClean="0">
                <a:solidFill>
                  <a:srgbClr val="000000"/>
                </a:solidFill>
                <a:latin typeface="Arial" charset="0"/>
              </a:rPr>
              <a:t>Humans,10</a:t>
            </a:r>
            <a:r>
              <a:rPr lang="en-US" sz="1200" i="1" baseline="30000" dirty="0" smtClean="0">
                <a:solidFill>
                  <a:srgbClr val="000000"/>
                </a:solidFill>
                <a:latin typeface="Arial" charset="0"/>
              </a:rPr>
              <a:t>th</a:t>
            </a:r>
            <a:r>
              <a:rPr lang="en-US" sz="1200" i="1" dirty="0" smtClean="0">
                <a:solidFill>
                  <a:srgbClr val="000000"/>
                </a:solidFill>
                <a:latin typeface="Arial" charset="0"/>
              </a:rPr>
              <a:t> </a:t>
            </a:r>
            <a:r>
              <a:rPr lang="en-US" sz="1200" i="1" dirty="0">
                <a:solidFill>
                  <a:srgbClr val="000000"/>
                </a:solidFill>
                <a:latin typeface="Arial" charset="0"/>
              </a:rPr>
              <a:t>Ed</a:t>
            </a:r>
            <a:r>
              <a:rPr lang="en-US" sz="1200" dirty="0">
                <a:solidFill>
                  <a:srgbClr val="000000"/>
                </a:solidFill>
                <a:latin typeface="Arial" charset="0"/>
              </a:rPr>
              <a:t>., </a:t>
            </a:r>
            <a:r>
              <a:rPr lang="en-US" sz="1200" dirty="0" smtClean="0">
                <a:solidFill>
                  <a:srgbClr val="000000"/>
                </a:solidFill>
                <a:latin typeface="Arial" charset="0"/>
              </a:rPr>
              <a:t>p. 374</a:t>
            </a:r>
            <a:endParaRPr lang="en-US" sz="1200" dirty="0">
              <a:solidFill>
                <a:srgbClr val="000000"/>
              </a:solidFill>
              <a:latin typeface="Arial" charset="0"/>
            </a:endParaRPr>
          </a:p>
        </p:txBody>
      </p:sp>
      <p:sp>
        <p:nvSpPr>
          <p:cNvPr id="8" name="Text Box 6"/>
          <p:cNvSpPr txBox="1">
            <a:spLocks noChangeArrowheads="1"/>
          </p:cNvSpPr>
          <p:nvPr/>
        </p:nvSpPr>
        <p:spPr bwMode="auto">
          <a:xfrm>
            <a:off x="5188168" y="2281535"/>
            <a:ext cx="2484976" cy="461665"/>
          </a:xfrm>
          <a:prstGeom prst="rect">
            <a:avLst/>
          </a:prstGeom>
          <a:solidFill>
            <a:schemeClr val="accent6">
              <a:lumMod val="20000"/>
              <a:lumOff val="80000"/>
              <a:alpha val="50000"/>
            </a:schemeClr>
          </a:solidFill>
          <a:ln w="9525">
            <a:noFill/>
            <a:miter lim="800000"/>
            <a:headEnd/>
            <a:tailEnd/>
          </a:ln>
          <a:effectLst/>
        </p:spPr>
        <p:txBody>
          <a:bodyPr wrap="none">
            <a:spAutoFit/>
          </a:bodyPr>
          <a:lstStyle/>
          <a:p>
            <a:pPr algn="ctr"/>
            <a:r>
              <a:rPr lang="en-US" b="1" dirty="0" smtClean="0">
                <a:latin typeface="Verdana" pitchFamily="34" charset="0"/>
              </a:rPr>
              <a:t>Mississippian</a:t>
            </a:r>
            <a:endParaRPr lang="en-US" b="1" dirty="0">
              <a:solidFill>
                <a:srgbClr val="000000"/>
              </a:solidFill>
              <a:latin typeface="Verdana" pitchFamily="34" charset="0"/>
            </a:endParaRPr>
          </a:p>
        </p:txBody>
      </p:sp>
      <p:sp>
        <p:nvSpPr>
          <p:cNvPr id="9" name="Text Box 8"/>
          <p:cNvSpPr txBox="1">
            <a:spLocks noChangeArrowheads="1"/>
          </p:cNvSpPr>
          <p:nvPr/>
        </p:nvSpPr>
        <p:spPr bwMode="auto">
          <a:xfrm>
            <a:off x="3162301" y="3465495"/>
            <a:ext cx="1676400" cy="954107"/>
          </a:xfrm>
          <a:prstGeom prst="rect">
            <a:avLst/>
          </a:prstGeom>
          <a:noFill/>
          <a:ln w="9525">
            <a:noFill/>
            <a:miter lim="800000"/>
            <a:headEnd/>
            <a:tailEnd/>
          </a:ln>
          <a:effectLst/>
        </p:spPr>
        <p:txBody>
          <a:bodyPr>
            <a:spAutoFit/>
          </a:bodyPr>
          <a:lstStyle/>
          <a:p>
            <a:pPr algn="ctr"/>
            <a:r>
              <a:rPr lang="en-US" sz="2800" b="1" dirty="0" smtClean="0">
                <a:solidFill>
                  <a:srgbClr val="000000"/>
                </a:solidFill>
              </a:rPr>
              <a:t>maize</a:t>
            </a:r>
          </a:p>
          <a:p>
            <a:pPr algn="ctr"/>
            <a:r>
              <a:rPr lang="en-US" sz="2800" b="1" dirty="0" smtClean="0">
                <a:solidFill>
                  <a:srgbClr val="000000"/>
                </a:solidFill>
              </a:rPr>
              <a:t>4,500 </a:t>
            </a:r>
            <a:r>
              <a:rPr lang="en-US" sz="2800" b="1" dirty="0" err="1">
                <a:solidFill>
                  <a:srgbClr val="000000"/>
                </a:solidFill>
              </a:rPr>
              <a:t>ybp</a:t>
            </a:r>
            <a:endParaRPr lang="en-US" sz="2800" b="1" dirty="0">
              <a:solidFill>
                <a:srgbClr val="000000"/>
              </a:solidFill>
            </a:endParaRPr>
          </a:p>
        </p:txBody>
      </p:sp>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1422.jpg"/>
          <p:cNvPicPr>
            <a:picLocks noChangeAspect="1"/>
          </p:cNvPicPr>
          <p:nvPr/>
        </p:nvPicPr>
        <p:blipFill>
          <a:blip r:embed="rId2" cstate="print"/>
          <a:stretch>
            <a:fillRect/>
          </a:stretch>
        </p:blipFill>
        <p:spPr>
          <a:xfrm>
            <a:off x="1241534" y="457200"/>
            <a:ext cx="7772400" cy="5254142"/>
          </a:xfrm>
          <a:prstGeom prst="rect">
            <a:avLst/>
          </a:prstGeom>
        </p:spPr>
      </p:pic>
      <p:sp>
        <p:nvSpPr>
          <p:cNvPr id="9" name="Text Box 4"/>
          <p:cNvSpPr txBox="1">
            <a:spLocks noChangeArrowheads="1"/>
          </p:cNvSpPr>
          <p:nvPr/>
        </p:nvSpPr>
        <p:spPr bwMode="auto">
          <a:xfrm>
            <a:off x="1304924" y="5806966"/>
            <a:ext cx="7724776" cy="554037"/>
          </a:xfrm>
          <a:prstGeom prst="rect">
            <a:avLst/>
          </a:prstGeom>
          <a:noFill/>
          <a:ln w="9525">
            <a:noFill/>
            <a:miter lim="800000"/>
            <a:headEnd/>
            <a:tailEnd/>
          </a:ln>
          <a:effectLst/>
        </p:spPr>
        <p:txBody>
          <a:bodyPr wrap="none" anchor="ctr" anchorCtr="1"/>
          <a:lstStyle/>
          <a:p>
            <a:pPr algn="ctr">
              <a:lnSpc>
                <a:spcPct val="110000"/>
              </a:lnSpc>
            </a:pPr>
            <a:r>
              <a:rPr lang="en-US" sz="1600" b="1" dirty="0" smtClean="0">
                <a:solidFill>
                  <a:srgbClr val="000000"/>
                </a:solidFill>
                <a:latin typeface="Arial" charset="0"/>
              </a:rPr>
              <a:t>Reconstructed Mississippian village huts at </a:t>
            </a:r>
          </a:p>
          <a:p>
            <a:pPr algn="ctr">
              <a:lnSpc>
                <a:spcPct val="110000"/>
              </a:lnSpc>
            </a:pPr>
            <a:r>
              <a:rPr lang="en-US" sz="1600" b="1" dirty="0" smtClean="0">
                <a:solidFill>
                  <a:srgbClr val="000000"/>
                </a:solidFill>
                <a:latin typeface="Arial" charset="0"/>
              </a:rPr>
              <a:t>Angel Mounds State Historic  Site, near Evansville, Indiana</a:t>
            </a:r>
            <a:endParaRPr lang="en-US" sz="1600" b="1" dirty="0">
              <a:solidFill>
                <a:srgbClr val="000000"/>
              </a:solidFill>
              <a:latin typeface="Arial" charset="0"/>
            </a:endParaRPr>
          </a:p>
        </p:txBody>
      </p:sp>
      <p:sp>
        <p:nvSpPr>
          <p:cNvPr id="10" name="Text Box 2"/>
          <p:cNvSpPr txBox="1">
            <a:spLocks noChangeArrowheads="1"/>
          </p:cNvSpPr>
          <p:nvPr/>
        </p:nvSpPr>
        <p:spPr bwMode="auto">
          <a:xfrm>
            <a:off x="3689549" y="6278478"/>
            <a:ext cx="2880917" cy="369332"/>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00000"/>
                </a:solidFill>
                <a:latin typeface="Arial" charset="0"/>
              </a:rPr>
              <a:t>Understanding </a:t>
            </a:r>
            <a:r>
              <a:rPr lang="en-US" sz="1200" i="1" dirty="0" smtClean="0">
                <a:solidFill>
                  <a:srgbClr val="000000"/>
                </a:solidFill>
                <a:latin typeface="Arial" charset="0"/>
              </a:rPr>
              <a:t>Humans,10</a:t>
            </a:r>
            <a:r>
              <a:rPr lang="en-US" sz="1200" i="1" baseline="30000" dirty="0" smtClean="0">
                <a:solidFill>
                  <a:srgbClr val="000000"/>
                </a:solidFill>
                <a:latin typeface="Arial" charset="0"/>
              </a:rPr>
              <a:t>th</a:t>
            </a:r>
            <a:r>
              <a:rPr lang="en-US" sz="1200" i="1" dirty="0" smtClean="0">
                <a:solidFill>
                  <a:srgbClr val="000000"/>
                </a:solidFill>
                <a:latin typeface="Arial" charset="0"/>
              </a:rPr>
              <a:t> </a:t>
            </a:r>
            <a:r>
              <a:rPr lang="en-US" sz="1200" i="1" dirty="0">
                <a:solidFill>
                  <a:srgbClr val="000000"/>
                </a:solidFill>
                <a:latin typeface="Arial" charset="0"/>
              </a:rPr>
              <a:t>Ed</a:t>
            </a:r>
            <a:r>
              <a:rPr lang="en-US" sz="1200" dirty="0">
                <a:solidFill>
                  <a:srgbClr val="000000"/>
                </a:solidFill>
                <a:latin typeface="Arial" charset="0"/>
              </a:rPr>
              <a:t>., </a:t>
            </a:r>
            <a:r>
              <a:rPr lang="en-US" sz="1200" dirty="0" smtClean="0">
                <a:solidFill>
                  <a:srgbClr val="000000"/>
                </a:solidFill>
                <a:latin typeface="Arial" charset="0"/>
              </a:rPr>
              <a:t>p. 378</a:t>
            </a:r>
            <a:endParaRPr lang="en-US" sz="1200" dirty="0">
              <a:solidFill>
                <a:srgbClr val="000000"/>
              </a:solidFill>
              <a:latin typeface="Arial" charset="0"/>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715778" name="Rectangle 2"/>
          <p:cNvSpPr>
            <a:spLocks noGrp="1" noChangeArrowheads="1"/>
          </p:cNvSpPr>
          <p:nvPr>
            <p:ph type="body" idx="4294967295"/>
          </p:nvPr>
        </p:nvSpPr>
        <p:spPr>
          <a:xfrm>
            <a:off x="1485900" y="914400"/>
            <a:ext cx="7315200" cy="5029200"/>
          </a:xfrm>
        </p:spPr>
        <p:txBody>
          <a:bodyPr/>
          <a:lstStyle/>
          <a:p>
            <a:r>
              <a:rPr lang="en-US" sz="3600" b="1" dirty="0"/>
              <a:t>Hopewell</a:t>
            </a:r>
            <a:r>
              <a:rPr lang="en-US" sz="2800" dirty="0"/>
              <a:t/>
            </a:r>
            <a:br>
              <a:rPr lang="en-US" sz="2800" dirty="0"/>
            </a:br>
            <a:r>
              <a:rPr lang="en-US" sz="2400" dirty="0"/>
              <a:t>A culture centered in southern Ohio between 2,100 and 1,700 </a:t>
            </a:r>
            <a:r>
              <a:rPr lang="en-US" sz="2400" dirty="0" err="1" smtClean="0"/>
              <a:t>ybp</a:t>
            </a:r>
            <a:r>
              <a:rPr lang="en-US" sz="2400" dirty="0" smtClean="0"/>
              <a:t> </a:t>
            </a:r>
            <a:r>
              <a:rPr lang="en-US" sz="2400" dirty="0"/>
              <a:t>but influencing a much wider region through trade and the spread of a cult centered on burial ritualism</a:t>
            </a:r>
            <a:endParaRPr lang="en-US" sz="2800" b="1" dirty="0"/>
          </a:p>
        </p:txBody>
      </p:sp>
      <p:sp>
        <p:nvSpPr>
          <p:cNvPr id="715779" name="Text Box 3"/>
          <p:cNvSpPr txBox="1">
            <a:spLocks noChangeArrowheads="1"/>
          </p:cNvSpPr>
          <p:nvPr/>
        </p:nvSpPr>
        <p:spPr bwMode="auto">
          <a:xfrm>
            <a:off x="3570966" y="6273798"/>
            <a:ext cx="4954818"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chemeClr val="tx2"/>
                </a:solidFill>
                <a:latin typeface="Arial" charset="0"/>
              </a:rPr>
              <a:t>Understanding Physical Anthropology and Archaeology, 9</a:t>
            </a:r>
            <a:r>
              <a:rPr lang="en-US" sz="1200" i="1" baseline="30000" dirty="0">
                <a:solidFill>
                  <a:schemeClr val="tx2"/>
                </a:solidFill>
                <a:latin typeface="Arial" charset="0"/>
              </a:rPr>
              <a:t>th</a:t>
            </a:r>
            <a:r>
              <a:rPr lang="en-US" sz="1200" i="1" dirty="0">
                <a:solidFill>
                  <a:schemeClr val="tx2"/>
                </a:solidFill>
                <a:latin typeface="Arial" charset="0"/>
              </a:rPr>
              <a:t> Ed.</a:t>
            </a:r>
            <a:r>
              <a:rPr lang="en-US" sz="1200" dirty="0">
                <a:solidFill>
                  <a:schemeClr val="tx2"/>
                </a:solidFill>
                <a:latin typeface="Arial" charset="0"/>
              </a:rPr>
              <a:t>, p. 362</a:t>
            </a:r>
          </a:p>
        </p:txBody>
      </p:sp>
      <p:pic>
        <p:nvPicPr>
          <p:cNvPr id="715780" name="Picture 4" descr="Turn81620"/>
          <p:cNvPicPr>
            <a:picLocks noChangeAspect="1" noChangeArrowheads="1"/>
          </p:cNvPicPr>
          <p:nvPr/>
        </p:nvPicPr>
        <p:blipFill>
          <a:blip r:embed="rId2" cstate="print"/>
          <a:srcRect/>
          <a:stretch>
            <a:fillRect/>
          </a:stretch>
        </p:blipFill>
        <p:spPr bwMode="auto">
          <a:xfrm>
            <a:off x="3467100" y="3097215"/>
            <a:ext cx="5257800" cy="3074987"/>
          </a:xfrm>
          <a:prstGeom prst="rect">
            <a:avLst/>
          </a:prstGeom>
          <a:noFill/>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31810" name="Text Box 2"/>
          <p:cNvSpPr txBox="1">
            <a:spLocks noChangeArrowheads="1"/>
          </p:cNvSpPr>
          <p:nvPr/>
        </p:nvSpPr>
        <p:spPr bwMode="auto">
          <a:xfrm>
            <a:off x="1485900" y="685800"/>
            <a:ext cx="7315200" cy="5620000"/>
          </a:xfrm>
          <a:prstGeom prst="rect">
            <a:avLst/>
          </a:prstGeom>
          <a:solidFill>
            <a:schemeClr val="tx1"/>
          </a:solidFill>
          <a:ln w="9525">
            <a:noFill/>
            <a:miter lim="800000"/>
            <a:headEnd/>
            <a:tailEnd/>
          </a:ln>
          <a:effectLst/>
        </p:spPr>
        <p:txBody>
          <a:bodyPr wrap="square">
            <a:spAutoFit/>
          </a:bodyPr>
          <a:lstStyle/>
          <a:p>
            <a:pPr algn="ctr"/>
            <a:r>
              <a:rPr lang="en-US" sz="3600" b="1" dirty="0">
                <a:solidFill>
                  <a:srgbClr val="FFFFFF"/>
                </a:solidFill>
                <a:latin typeface="Verdana" pitchFamily="34" charset="0"/>
              </a:rPr>
              <a:t>The Three Great Ages</a:t>
            </a:r>
          </a:p>
          <a:p>
            <a:pPr algn="ctr"/>
            <a:r>
              <a:rPr lang="en-US" sz="3600" b="1" dirty="0">
                <a:solidFill>
                  <a:srgbClr val="FFFFFF"/>
                </a:solidFill>
                <a:latin typeface="Verdana" pitchFamily="34" charset="0"/>
              </a:rPr>
              <a:t>of Prehistoric Time</a:t>
            </a:r>
            <a:endParaRPr kumimoji="1" lang="en-US" sz="3600" b="1" dirty="0">
              <a:solidFill>
                <a:srgbClr val="FFFFFF"/>
              </a:solidFill>
              <a:latin typeface="Verdana" pitchFamily="34" charset="0"/>
            </a:endParaRPr>
          </a:p>
          <a:p>
            <a:pPr lvl="4" eaLnBrk="0" hangingPunct="0">
              <a:lnSpc>
                <a:spcPct val="50000"/>
              </a:lnSpc>
              <a:spcBef>
                <a:spcPct val="50000"/>
              </a:spcBef>
              <a:buClr>
                <a:schemeClr val="hlink"/>
              </a:buClr>
            </a:pPr>
            <a:endParaRPr kumimoji="1" lang="en-US" sz="2800" b="1" dirty="0">
              <a:solidFill>
                <a:srgbClr val="FFFFFF"/>
              </a:solidFill>
              <a:latin typeface="Verdana" pitchFamily="34" charset="0"/>
            </a:endParaRPr>
          </a:p>
          <a:p>
            <a:pPr lvl="4" eaLnBrk="0" hangingPunct="0">
              <a:lnSpc>
                <a:spcPct val="70000"/>
              </a:lnSpc>
              <a:spcBef>
                <a:spcPct val="50000"/>
              </a:spcBef>
              <a:buClr>
                <a:schemeClr val="hlink"/>
              </a:buClr>
            </a:pPr>
            <a:r>
              <a:rPr kumimoji="1" lang="en-US" sz="3600" b="1" dirty="0" smtClean="0">
                <a:solidFill>
                  <a:srgbClr val="FFFFFF"/>
                </a:solidFill>
                <a:latin typeface="Verdana" pitchFamily="34" charset="0"/>
              </a:rPr>
              <a:t>3</a:t>
            </a:r>
            <a:r>
              <a:rPr kumimoji="1" lang="en-US" sz="3600" b="1" dirty="0">
                <a:solidFill>
                  <a:srgbClr val="FFFFFF"/>
                </a:solidFill>
                <a:latin typeface="Verdana" pitchFamily="34" charset="0"/>
              </a:rPr>
              <a:t>. Iron Age</a:t>
            </a:r>
          </a:p>
          <a:p>
            <a:pPr lvl="4" eaLnBrk="0" hangingPunct="0">
              <a:lnSpc>
                <a:spcPct val="70000"/>
              </a:lnSpc>
              <a:spcBef>
                <a:spcPct val="50000"/>
              </a:spcBef>
              <a:buClr>
                <a:schemeClr val="hlink"/>
              </a:buClr>
            </a:pPr>
            <a:endParaRPr kumimoji="1" lang="en-US" sz="3600" b="1" dirty="0">
              <a:solidFill>
                <a:srgbClr val="FFFFFF"/>
              </a:solidFill>
              <a:latin typeface="Verdana" pitchFamily="34" charset="0"/>
            </a:endParaRPr>
          </a:p>
          <a:p>
            <a:pPr lvl="4" eaLnBrk="0" hangingPunct="0">
              <a:lnSpc>
                <a:spcPct val="70000"/>
              </a:lnSpc>
              <a:spcBef>
                <a:spcPct val="50000"/>
              </a:spcBef>
              <a:buClr>
                <a:schemeClr val="hlink"/>
              </a:buClr>
            </a:pPr>
            <a:r>
              <a:rPr kumimoji="1" lang="en-US" sz="3600" b="1" dirty="0" smtClean="0">
                <a:solidFill>
                  <a:srgbClr val="FFFFFF"/>
                </a:solidFill>
                <a:latin typeface="Verdana" pitchFamily="34" charset="0"/>
              </a:rPr>
              <a:t>2</a:t>
            </a:r>
            <a:r>
              <a:rPr kumimoji="1" lang="en-US" sz="3600" b="1" dirty="0">
                <a:solidFill>
                  <a:srgbClr val="FFFFFF"/>
                </a:solidFill>
                <a:latin typeface="Verdana" pitchFamily="34" charset="0"/>
              </a:rPr>
              <a:t>. Bronze Age</a:t>
            </a:r>
          </a:p>
          <a:p>
            <a:pPr lvl="4" eaLnBrk="0" hangingPunct="0">
              <a:lnSpc>
                <a:spcPct val="70000"/>
              </a:lnSpc>
              <a:spcBef>
                <a:spcPct val="50000"/>
              </a:spcBef>
              <a:buClr>
                <a:schemeClr val="hlink"/>
              </a:buClr>
            </a:pPr>
            <a:endParaRPr kumimoji="1" lang="en-US" sz="3600" b="1" dirty="0">
              <a:solidFill>
                <a:srgbClr val="FFFFFF"/>
              </a:solidFill>
              <a:latin typeface="Verdana" pitchFamily="34" charset="0"/>
            </a:endParaRPr>
          </a:p>
          <a:p>
            <a:pPr lvl="4" eaLnBrk="0" hangingPunct="0">
              <a:lnSpc>
                <a:spcPct val="70000"/>
              </a:lnSpc>
              <a:spcBef>
                <a:spcPct val="50000"/>
              </a:spcBef>
              <a:buClr>
                <a:schemeClr val="hlink"/>
              </a:buClr>
            </a:pPr>
            <a:r>
              <a:rPr kumimoji="1" lang="en-US" sz="3600" b="1" dirty="0" smtClean="0">
                <a:solidFill>
                  <a:srgbClr val="FFFFFF"/>
                </a:solidFill>
                <a:latin typeface="Verdana" pitchFamily="34" charset="0"/>
              </a:rPr>
              <a:t>1. Stone Age</a:t>
            </a:r>
          </a:p>
          <a:p>
            <a:pPr marL="0" lvl="4" algn="ctr" eaLnBrk="0" hangingPunct="0">
              <a:lnSpc>
                <a:spcPct val="70000"/>
              </a:lnSpc>
              <a:spcBef>
                <a:spcPct val="50000"/>
              </a:spcBef>
              <a:buClr>
                <a:schemeClr val="hlink"/>
              </a:buClr>
            </a:pPr>
            <a:r>
              <a:rPr kumimoji="1" lang="en-US" sz="3600" b="1" dirty="0" smtClean="0">
                <a:solidFill>
                  <a:srgbClr val="FFFFFF"/>
                </a:solidFill>
                <a:latin typeface="Verdana" pitchFamily="34" charset="0"/>
              </a:rPr>
              <a:t> </a:t>
            </a:r>
            <a:r>
              <a:rPr kumimoji="1" lang="en-US" b="1" dirty="0" err="1" smtClean="0">
                <a:solidFill>
                  <a:srgbClr val="FFFFFF"/>
                </a:solidFill>
                <a:latin typeface="Verdana" pitchFamily="34" charset="0"/>
              </a:rPr>
              <a:t>Jurgensen</a:t>
            </a:r>
            <a:r>
              <a:rPr kumimoji="1" lang="en-US" b="1" dirty="0" smtClean="0">
                <a:solidFill>
                  <a:srgbClr val="FFFFFF"/>
                </a:solidFill>
                <a:latin typeface="Verdana" pitchFamily="34" charset="0"/>
              </a:rPr>
              <a:t> </a:t>
            </a:r>
            <a:r>
              <a:rPr kumimoji="1" lang="en-US" b="1" dirty="0">
                <a:solidFill>
                  <a:srgbClr val="FFFFFF"/>
                </a:solidFill>
                <a:latin typeface="Verdana" pitchFamily="34" charset="0"/>
              </a:rPr>
              <a:t>Thomsen, </a:t>
            </a:r>
            <a:r>
              <a:rPr kumimoji="1" lang="en-US" b="1" dirty="0" smtClean="0">
                <a:solidFill>
                  <a:srgbClr val="FFFFFF"/>
                </a:solidFill>
                <a:latin typeface="Verdana" pitchFamily="34" charset="0"/>
              </a:rPr>
              <a:t>1807</a:t>
            </a:r>
            <a:endParaRPr lang="en-US" sz="3200" b="1" dirty="0">
              <a:solidFill>
                <a:srgbClr val="FFFFFF"/>
              </a:solidFill>
            </a:endParaRPr>
          </a:p>
        </p:txBody>
      </p:sp>
      <p:sp>
        <p:nvSpPr>
          <p:cNvPr id="631819" name="Freeform 11"/>
          <p:cNvSpPr>
            <a:spLocks/>
          </p:cNvSpPr>
          <p:nvPr/>
        </p:nvSpPr>
        <p:spPr bwMode="auto">
          <a:xfrm>
            <a:off x="7124701" y="457200"/>
            <a:ext cx="3784600" cy="4572000"/>
          </a:xfrm>
          <a:custGeom>
            <a:avLst/>
            <a:gdLst/>
            <a:ahLst/>
            <a:cxnLst>
              <a:cxn ang="0">
                <a:pos x="0" y="2880"/>
              </a:cxn>
              <a:cxn ang="0">
                <a:pos x="1584" y="432"/>
              </a:cxn>
              <a:cxn ang="0">
                <a:pos x="2304" y="288"/>
              </a:cxn>
            </a:cxnLst>
            <a:rect l="0" t="0" r="r" b="b"/>
            <a:pathLst>
              <a:path w="2384" h="2880">
                <a:moveTo>
                  <a:pt x="0" y="2880"/>
                </a:moveTo>
                <a:cubicBezTo>
                  <a:pt x="600" y="1872"/>
                  <a:pt x="1200" y="864"/>
                  <a:pt x="1584" y="432"/>
                </a:cubicBezTo>
                <a:cubicBezTo>
                  <a:pt x="1968" y="0"/>
                  <a:pt x="2384" y="224"/>
                  <a:pt x="2304" y="288"/>
                </a:cubicBezTo>
              </a:path>
            </a:pathLst>
          </a:custGeom>
          <a:noFill/>
          <a:ln w="9525" cap="flat" cmpd="sng">
            <a:solidFill>
              <a:schemeClr val="tx1"/>
            </a:solidFill>
            <a:prstDash val="solid"/>
            <a:miter lim="800000"/>
            <a:headEnd type="none" w="med" len="med"/>
            <a:tailEnd type="none" w="med" len="med"/>
          </a:ln>
          <a:effectLst/>
        </p:spPr>
        <p:txBody>
          <a:bodyPr wrap="none"/>
          <a:lstStyle/>
          <a:p>
            <a:endParaRPr lang="en-US"/>
          </a:p>
        </p:txBody>
      </p:sp>
      <p:sp>
        <p:nvSpPr>
          <p:cNvPr id="631822" name="Line 14"/>
          <p:cNvSpPr>
            <a:spLocks noChangeShapeType="1"/>
          </p:cNvSpPr>
          <p:nvPr/>
        </p:nvSpPr>
        <p:spPr bwMode="auto">
          <a:xfrm>
            <a:off x="7124700" y="5029200"/>
            <a:ext cx="1371600" cy="0"/>
          </a:xfrm>
          <a:prstGeom prst="line">
            <a:avLst/>
          </a:prstGeom>
          <a:noFill/>
          <a:ln w="9525">
            <a:solidFill>
              <a:schemeClr val="tx1"/>
            </a:solidFill>
            <a:miter lim="800000"/>
            <a:headEnd/>
            <a:tailEnd/>
          </a:ln>
          <a:effectLst/>
        </p:spPr>
        <p:txBody>
          <a:bodyPr wrap="none"/>
          <a:lstStyle/>
          <a:p>
            <a:endParaRPr lang="en-US"/>
          </a:p>
        </p:txBody>
      </p:sp>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3939" name="Picture 3" descr="1414"/>
          <p:cNvPicPr>
            <a:picLocks noChangeAspect="1" noChangeArrowheads="1"/>
          </p:cNvPicPr>
          <p:nvPr/>
        </p:nvPicPr>
        <p:blipFill>
          <a:blip r:embed="rId3" cstate="print"/>
          <a:srcRect/>
          <a:stretch>
            <a:fillRect/>
          </a:stretch>
        </p:blipFill>
        <p:spPr bwMode="auto">
          <a:xfrm>
            <a:off x="2482850" y="365125"/>
            <a:ext cx="5265738" cy="5716588"/>
          </a:xfrm>
          <a:prstGeom prst="rect">
            <a:avLst/>
          </a:prstGeom>
          <a:noFill/>
        </p:spPr>
      </p:pic>
      <p:sp>
        <p:nvSpPr>
          <p:cNvPr id="1063940" name="Text Box 4"/>
          <p:cNvSpPr txBox="1">
            <a:spLocks noChangeArrowheads="1"/>
          </p:cNvSpPr>
          <p:nvPr/>
        </p:nvSpPr>
        <p:spPr bwMode="auto">
          <a:xfrm>
            <a:off x="1638301" y="5804338"/>
            <a:ext cx="6962775" cy="554037"/>
          </a:xfrm>
          <a:prstGeom prst="rect">
            <a:avLst/>
          </a:prstGeom>
          <a:solidFill>
            <a:schemeClr val="bg1"/>
          </a:solidFill>
          <a:ln w="9525">
            <a:noFill/>
            <a:miter lim="800000"/>
            <a:headEnd/>
            <a:tailEnd/>
          </a:ln>
          <a:effectLst/>
        </p:spPr>
        <p:txBody>
          <a:bodyPr wrap="none" anchor="ctr" anchorCtr="1"/>
          <a:lstStyle/>
          <a:p>
            <a:pPr algn="ctr">
              <a:lnSpc>
                <a:spcPct val="110000"/>
              </a:lnSpc>
            </a:pPr>
            <a:r>
              <a:rPr lang="en-US" sz="1600" b="1" dirty="0">
                <a:solidFill>
                  <a:srgbClr val="000000"/>
                </a:solidFill>
                <a:latin typeface="Arial" charset="0"/>
              </a:rPr>
              <a:t>Early farming in the Americas</a:t>
            </a:r>
          </a:p>
        </p:txBody>
      </p:sp>
      <p:sp>
        <p:nvSpPr>
          <p:cNvPr id="1063942" name="AutoShape 6"/>
          <p:cNvSpPr>
            <a:spLocks noChangeArrowheads="1"/>
          </p:cNvSpPr>
          <p:nvPr/>
        </p:nvSpPr>
        <p:spPr bwMode="auto">
          <a:xfrm>
            <a:off x="5721568" y="1479332"/>
            <a:ext cx="1905000" cy="316951"/>
          </a:xfrm>
          <a:prstGeom prst="leftArrow">
            <a:avLst>
              <a:gd name="adj1" fmla="val 50000"/>
              <a:gd name="adj2" fmla="val 171895"/>
            </a:avLst>
          </a:prstGeom>
          <a:solidFill>
            <a:srgbClr val="FF0000"/>
          </a:solidFill>
          <a:ln w="38100">
            <a:solidFill>
              <a:schemeClr val="tx1"/>
            </a:solidFill>
            <a:miter lim="800000"/>
            <a:headEnd/>
            <a:tailEnd/>
          </a:ln>
          <a:effectLst/>
        </p:spPr>
        <p:txBody>
          <a:bodyPr wrap="none" anchor="ctr"/>
          <a:lstStyle/>
          <a:p>
            <a:endParaRPr lang="en-US">
              <a:solidFill>
                <a:srgbClr val="000000"/>
              </a:solidFill>
            </a:endParaRPr>
          </a:p>
        </p:txBody>
      </p:sp>
      <p:sp>
        <p:nvSpPr>
          <p:cNvPr id="7" name="Text Box 2"/>
          <p:cNvSpPr txBox="1">
            <a:spLocks noChangeArrowheads="1"/>
          </p:cNvSpPr>
          <p:nvPr/>
        </p:nvSpPr>
        <p:spPr bwMode="auto">
          <a:xfrm>
            <a:off x="3689548" y="6278478"/>
            <a:ext cx="2880917"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00000"/>
                </a:solidFill>
                <a:latin typeface="Arial" charset="0"/>
              </a:rPr>
              <a:t>Understanding </a:t>
            </a:r>
            <a:r>
              <a:rPr lang="en-US" sz="1200" i="1" dirty="0" smtClean="0">
                <a:solidFill>
                  <a:srgbClr val="000000"/>
                </a:solidFill>
                <a:latin typeface="Arial" charset="0"/>
              </a:rPr>
              <a:t>Humans,10</a:t>
            </a:r>
            <a:r>
              <a:rPr lang="en-US" sz="1200" i="1" baseline="30000" dirty="0" smtClean="0">
                <a:solidFill>
                  <a:srgbClr val="000000"/>
                </a:solidFill>
                <a:latin typeface="Arial" charset="0"/>
              </a:rPr>
              <a:t>th</a:t>
            </a:r>
            <a:r>
              <a:rPr lang="en-US" sz="1200" i="1" dirty="0" smtClean="0">
                <a:solidFill>
                  <a:srgbClr val="000000"/>
                </a:solidFill>
                <a:latin typeface="Arial" charset="0"/>
              </a:rPr>
              <a:t> </a:t>
            </a:r>
            <a:r>
              <a:rPr lang="en-US" sz="1200" i="1" dirty="0">
                <a:solidFill>
                  <a:srgbClr val="000000"/>
                </a:solidFill>
                <a:latin typeface="Arial" charset="0"/>
              </a:rPr>
              <a:t>Ed</a:t>
            </a:r>
            <a:r>
              <a:rPr lang="en-US" sz="1200" dirty="0">
                <a:solidFill>
                  <a:srgbClr val="000000"/>
                </a:solidFill>
                <a:latin typeface="Arial" charset="0"/>
              </a:rPr>
              <a:t>., </a:t>
            </a:r>
            <a:r>
              <a:rPr lang="en-US" sz="1200" dirty="0" smtClean="0">
                <a:solidFill>
                  <a:srgbClr val="000000"/>
                </a:solidFill>
                <a:latin typeface="Arial" charset="0"/>
              </a:rPr>
              <a:t>p. 374</a:t>
            </a:r>
            <a:endParaRPr lang="en-US" sz="1200" dirty="0">
              <a:solidFill>
                <a:srgbClr val="000000"/>
              </a:solidFill>
              <a:latin typeface="Arial" charset="0"/>
            </a:endParaRPr>
          </a:p>
        </p:txBody>
      </p:sp>
      <p:sp>
        <p:nvSpPr>
          <p:cNvPr id="8" name="Text Box 6"/>
          <p:cNvSpPr txBox="1">
            <a:spLocks noChangeArrowheads="1"/>
          </p:cNvSpPr>
          <p:nvPr/>
        </p:nvSpPr>
        <p:spPr bwMode="auto">
          <a:xfrm>
            <a:off x="5188168" y="2281535"/>
            <a:ext cx="2484976" cy="461665"/>
          </a:xfrm>
          <a:prstGeom prst="rect">
            <a:avLst/>
          </a:prstGeom>
          <a:solidFill>
            <a:schemeClr val="accent6">
              <a:lumMod val="20000"/>
              <a:lumOff val="80000"/>
              <a:alpha val="50000"/>
            </a:schemeClr>
          </a:solidFill>
          <a:ln w="9525">
            <a:noFill/>
            <a:miter lim="800000"/>
            <a:headEnd/>
            <a:tailEnd/>
          </a:ln>
          <a:effectLst/>
        </p:spPr>
        <p:txBody>
          <a:bodyPr wrap="none">
            <a:spAutoFit/>
          </a:bodyPr>
          <a:lstStyle/>
          <a:p>
            <a:pPr algn="ctr"/>
            <a:r>
              <a:rPr lang="en-US" b="1" dirty="0" smtClean="0">
                <a:latin typeface="Verdana" pitchFamily="34" charset="0"/>
              </a:rPr>
              <a:t>Mississippian</a:t>
            </a:r>
            <a:endParaRPr lang="en-US" b="1" dirty="0">
              <a:solidFill>
                <a:srgbClr val="000000"/>
              </a:solidFill>
              <a:latin typeface="Verdana" pitchFamily="34" charset="0"/>
            </a:endParaRPr>
          </a:p>
        </p:txBody>
      </p:sp>
      <p:sp>
        <p:nvSpPr>
          <p:cNvPr id="9" name="Text Box 8"/>
          <p:cNvSpPr txBox="1">
            <a:spLocks noChangeArrowheads="1"/>
          </p:cNvSpPr>
          <p:nvPr/>
        </p:nvSpPr>
        <p:spPr bwMode="auto">
          <a:xfrm>
            <a:off x="3162301" y="3465495"/>
            <a:ext cx="1676400" cy="954107"/>
          </a:xfrm>
          <a:prstGeom prst="rect">
            <a:avLst/>
          </a:prstGeom>
          <a:noFill/>
          <a:ln w="9525">
            <a:noFill/>
            <a:miter lim="800000"/>
            <a:headEnd/>
            <a:tailEnd/>
          </a:ln>
          <a:effectLst/>
        </p:spPr>
        <p:txBody>
          <a:bodyPr>
            <a:spAutoFit/>
          </a:bodyPr>
          <a:lstStyle/>
          <a:p>
            <a:pPr algn="ctr"/>
            <a:r>
              <a:rPr lang="en-US" sz="2800" b="1" dirty="0" smtClean="0">
                <a:solidFill>
                  <a:srgbClr val="000000"/>
                </a:solidFill>
              </a:rPr>
              <a:t>maize</a:t>
            </a:r>
          </a:p>
          <a:p>
            <a:pPr algn="ctr"/>
            <a:r>
              <a:rPr lang="en-US" sz="2800" b="1" dirty="0" smtClean="0">
                <a:solidFill>
                  <a:srgbClr val="000000"/>
                </a:solidFill>
              </a:rPr>
              <a:t>4,500 </a:t>
            </a:r>
            <a:r>
              <a:rPr lang="en-US" sz="2800" b="1" dirty="0" err="1">
                <a:solidFill>
                  <a:srgbClr val="000000"/>
                </a:solidFill>
              </a:rPr>
              <a:t>ybp</a:t>
            </a:r>
            <a:endParaRPr lang="en-US" sz="2800" b="1" dirty="0">
              <a:solidFill>
                <a:srgbClr val="000000"/>
              </a:solidFill>
            </a:endParaRPr>
          </a:p>
        </p:txBody>
      </p:sp>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3689549" y="6278478"/>
            <a:ext cx="2880917"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FFFFFF"/>
                </a:solidFill>
                <a:latin typeface="Arial" charset="0"/>
              </a:rPr>
              <a:t>Understanding </a:t>
            </a:r>
            <a:r>
              <a:rPr lang="en-US" sz="1200" i="1" dirty="0" smtClean="0">
                <a:solidFill>
                  <a:srgbClr val="FFFFFF"/>
                </a:solidFill>
                <a:latin typeface="Arial" charset="0"/>
              </a:rPr>
              <a:t>Humans,10</a:t>
            </a:r>
            <a:r>
              <a:rPr lang="en-US" sz="1200" i="1" baseline="30000" dirty="0" smtClean="0">
                <a:solidFill>
                  <a:srgbClr val="FFFFFF"/>
                </a:solidFill>
                <a:latin typeface="Arial" charset="0"/>
              </a:rPr>
              <a:t>th</a:t>
            </a:r>
            <a:r>
              <a:rPr lang="en-US" sz="1200" i="1" dirty="0" smtClean="0">
                <a:solidFill>
                  <a:srgbClr val="FFFFFF"/>
                </a:solidFill>
                <a:latin typeface="Arial" charset="0"/>
              </a:rPr>
              <a:t> </a:t>
            </a:r>
            <a:r>
              <a:rPr lang="en-US" sz="1200" i="1" dirty="0">
                <a:solidFill>
                  <a:srgbClr val="FFFFFF"/>
                </a:solidFill>
                <a:latin typeface="Arial" charset="0"/>
              </a:rPr>
              <a:t>Ed</a:t>
            </a:r>
            <a:r>
              <a:rPr lang="en-US" sz="1200" dirty="0">
                <a:solidFill>
                  <a:srgbClr val="FFFFFF"/>
                </a:solidFill>
                <a:latin typeface="Arial" charset="0"/>
              </a:rPr>
              <a:t>., </a:t>
            </a:r>
            <a:r>
              <a:rPr lang="en-US" sz="1200" dirty="0" smtClean="0">
                <a:solidFill>
                  <a:srgbClr val="FFFFFF"/>
                </a:solidFill>
                <a:latin typeface="Arial" charset="0"/>
              </a:rPr>
              <a:t>p. 377</a:t>
            </a:r>
            <a:endParaRPr lang="en-US" sz="1200" dirty="0">
              <a:solidFill>
                <a:srgbClr val="FFFFFF"/>
              </a:solidFill>
              <a:latin typeface="Arial" charset="0"/>
            </a:endParaRPr>
          </a:p>
        </p:txBody>
      </p:sp>
      <p:pic>
        <p:nvPicPr>
          <p:cNvPr id="5" name="Picture 4" descr="text 10th ed p 377ca.jpg"/>
          <p:cNvPicPr>
            <a:picLocks noChangeAspect="1"/>
          </p:cNvPicPr>
          <p:nvPr/>
        </p:nvPicPr>
        <p:blipFill>
          <a:blip r:embed="rId3" cstate="print">
            <a:lum bright="8000" contrast="-2000"/>
          </a:blip>
          <a:stretch>
            <a:fillRect/>
          </a:stretch>
        </p:blipFill>
        <p:spPr>
          <a:xfrm>
            <a:off x="1257300" y="1291826"/>
            <a:ext cx="7772400" cy="4651774"/>
          </a:xfrm>
          <a:prstGeom prst="rect">
            <a:avLst/>
          </a:prstGeom>
        </p:spPr>
      </p:pic>
      <p:sp>
        <p:nvSpPr>
          <p:cNvPr id="9" name="Oval 5"/>
          <p:cNvSpPr>
            <a:spLocks noChangeArrowheads="1"/>
          </p:cNvSpPr>
          <p:nvPr/>
        </p:nvSpPr>
        <p:spPr bwMode="auto">
          <a:xfrm>
            <a:off x="1570060" y="4974608"/>
            <a:ext cx="1066800" cy="478325"/>
          </a:xfrm>
          <a:prstGeom prst="ellipse">
            <a:avLst/>
          </a:prstGeom>
          <a:noFill/>
          <a:ln w="76200">
            <a:solidFill>
              <a:srgbClr val="FF0000"/>
            </a:solidFill>
            <a:miter lim="800000"/>
            <a:headEnd/>
            <a:tailEnd/>
          </a:ln>
          <a:effectLst/>
        </p:spPr>
        <p:txBody>
          <a:bodyPr wrap="none" anchor="ctr"/>
          <a:lstStyle/>
          <a:p>
            <a:pPr algn="ctr"/>
            <a:endParaRPr lang="en-US">
              <a:solidFill>
                <a:srgbClr val="000000"/>
              </a:solidFill>
            </a:endParaRPr>
          </a:p>
        </p:txBody>
      </p:sp>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3689549" y="6278478"/>
            <a:ext cx="2880917"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FFFFFF"/>
                </a:solidFill>
                <a:latin typeface="Arial" charset="0"/>
              </a:rPr>
              <a:t>Understanding </a:t>
            </a:r>
            <a:r>
              <a:rPr lang="en-US" sz="1200" i="1" dirty="0" smtClean="0">
                <a:solidFill>
                  <a:srgbClr val="FFFFFF"/>
                </a:solidFill>
                <a:latin typeface="Arial" charset="0"/>
              </a:rPr>
              <a:t>Humans,10</a:t>
            </a:r>
            <a:r>
              <a:rPr lang="en-US" sz="1200" i="1" baseline="30000" dirty="0" smtClean="0">
                <a:solidFill>
                  <a:srgbClr val="FFFFFF"/>
                </a:solidFill>
                <a:latin typeface="Arial" charset="0"/>
              </a:rPr>
              <a:t>th</a:t>
            </a:r>
            <a:r>
              <a:rPr lang="en-US" sz="1200" i="1" dirty="0" smtClean="0">
                <a:solidFill>
                  <a:srgbClr val="FFFFFF"/>
                </a:solidFill>
                <a:latin typeface="Arial" charset="0"/>
              </a:rPr>
              <a:t> </a:t>
            </a:r>
            <a:r>
              <a:rPr lang="en-US" sz="1200" i="1" dirty="0">
                <a:solidFill>
                  <a:srgbClr val="FFFFFF"/>
                </a:solidFill>
                <a:latin typeface="Arial" charset="0"/>
              </a:rPr>
              <a:t>Ed</a:t>
            </a:r>
            <a:r>
              <a:rPr lang="en-US" sz="1200" dirty="0">
                <a:solidFill>
                  <a:srgbClr val="FFFFFF"/>
                </a:solidFill>
                <a:latin typeface="Arial" charset="0"/>
              </a:rPr>
              <a:t>., </a:t>
            </a:r>
            <a:r>
              <a:rPr lang="en-US" sz="1200" dirty="0" smtClean="0">
                <a:solidFill>
                  <a:srgbClr val="FFFFFF"/>
                </a:solidFill>
                <a:latin typeface="Arial" charset="0"/>
              </a:rPr>
              <a:t>p. 386</a:t>
            </a:r>
            <a:endParaRPr lang="en-US" sz="1200" dirty="0">
              <a:solidFill>
                <a:srgbClr val="FFFFFF"/>
              </a:solidFill>
              <a:latin typeface="Arial" charset="0"/>
            </a:endParaRPr>
          </a:p>
        </p:txBody>
      </p:sp>
      <p:pic>
        <p:nvPicPr>
          <p:cNvPr id="7" name="Picture 6" descr="text 10th ed p 386c.jpg"/>
          <p:cNvPicPr>
            <a:picLocks noChangeAspect="1"/>
          </p:cNvPicPr>
          <p:nvPr/>
        </p:nvPicPr>
        <p:blipFill>
          <a:blip r:embed="rId3" cstate="print">
            <a:lum/>
          </a:blip>
          <a:stretch>
            <a:fillRect/>
          </a:stretch>
        </p:blipFill>
        <p:spPr>
          <a:xfrm>
            <a:off x="2155934" y="212834"/>
            <a:ext cx="5958801" cy="5943600"/>
          </a:xfrm>
          <a:prstGeom prst="rect">
            <a:avLst/>
          </a:prstGeom>
        </p:spPr>
      </p:pic>
      <p:sp>
        <p:nvSpPr>
          <p:cNvPr id="12" name="Oval 4"/>
          <p:cNvSpPr>
            <a:spLocks noChangeArrowheads="1"/>
          </p:cNvSpPr>
          <p:nvPr/>
        </p:nvSpPr>
        <p:spPr bwMode="auto">
          <a:xfrm>
            <a:off x="3192786" y="2898230"/>
            <a:ext cx="914400" cy="461942"/>
          </a:xfrm>
          <a:prstGeom prst="ellipse">
            <a:avLst/>
          </a:prstGeom>
          <a:noFill/>
          <a:ln w="76200">
            <a:solidFill>
              <a:srgbClr val="FF0000"/>
            </a:solidFill>
            <a:miter lim="800000"/>
            <a:headEnd/>
            <a:tailEnd/>
          </a:ln>
          <a:effectLst/>
        </p:spPr>
        <p:txBody>
          <a:bodyPr wrap="none" anchor="ctr"/>
          <a:lstStyle/>
          <a:p>
            <a:pPr algn="ctr"/>
            <a:endParaRPr lang="en-US">
              <a:solidFill>
                <a:srgbClr val="000000"/>
              </a:solidFill>
            </a:endParaRPr>
          </a:p>
        </p:txBody>
      </p:sp>
      <p:sp>
        <p:nvSpPr>
          <p:cNvPr id="17" name="Text Box 3"/>
          <p:cNvSpPr txBox="1">
            <a:spLocks noChangeArrowheads="1"/>
          </p:cNvSpPr>
          <p:nvPr/>
        </p:nvSpPr>
        <p:spPr bwMode="auto">
          <a:xfrm>
            <a:off x="844550" y="512763"/>
            <a:ext cx="8580438" cy="554037"/>
          </a:xfrm>
          <a:prstGeom prst="rect">
            <a:avLst/>
          </a:prstGeom>
          <a:solidFill>
            <a:schemeClr val="bg1"/>
          </a:solidFill>
          <a:ln w="9525">
            <a:noFill/>
            <a:miter lim="800000"/>
            <a:headEnd/>
            <a:tailEnd/>
          </a:ln>
          <a:effectLst/>
        </p:spPr>
        <p:txBody>
          <a:bodyPr wrap="none" anchor="ctr" anchorCtr="1"/>
          <a:lstStyle/>
          <a:p>
            <a:pPr algn="ctr">
              <a:lnSpc>
                <a:spcPct val="110000"/>
              </a:lnSpc>
            </a:pPr>
            <a:r>
              <a:rPr lang="en-US" sz="1800" b="1" dirty="0">
                <a:solidFill>
                  <a:srgbClr val="000000"/>
                </a:solidFill>
                <a:latin typeface="Arial" charset="0"/>
              </a:rPr>
              <a:t>The Most Significant </a:t>
            </a:r>
            <a:r>
              <a:rPr lang="en-US" sz="1800" b="1" dirty="0" smtClean="0">
                <a:solidFill>
                  <a:srgbClr val="000000"/>
                </a:solidFill>
                <a:latin typeface="Arial" charset="0"/>
              </a:rPr>
              <a:t> Archaeological </a:t>
            </a:r>
            <a:r>
              <a:rPr lang="en-US" sz="1800" b="1" dirty="0">
                <a:solidFill>
                  <a:srgbClr val="000000"/>
                </a:solidFill>
                <a:latin typeface="Arial" charset="0"/>
              </a:rPr>
              <a:t>Sites Discussed in Ch. </a:t>
            </a:r>
            <a:r>
              <a:rPr lang="en-US" sz="1800" b="1" dirty="0" smtClean="0">
                <a:solidFill>
                  <a:srgbClr val="000000"/>
                </a:solidFill>
                <a:latin typeface="Arial" charset="0"/>
              </a:rPr>
              <a:t>14</a:t>
            </a:r>
            <a:endParaRPr lang="en-US" sz="1800" b="1" dirty="0">
              <a:solidFill>
                <a:srgbClr val="000000"/>
              </a:solidFill>
              <a:latin typeface="Arial" charset="0"/>
            </a:endParaRPr>
          </a:p>
        </p:txBody>
      </p:sp>
      <p:sp>
        <p:nvSpPr>
          <p:cNvPr id="16" name="Text Box 7"/>
          <p:cNvSpPr txBox="1">
            <a:spLocks noChangeArrowheads="1"/>
          </p:cNvSpPr>
          <p:nvPr/>
        </p:nvSpPr>
        <p:spPr bwMode="auto">
          <a:xfrm>
            <a:off x="4425042" y="2928071"/>
            <a:ext cx="3429000" cy="769441"/>
          </a:xfrm>
          <a:prstGeom prst="rect">
            <a:avLst/>
          </a:prstGeom>
          <a:solidFill>
            <a:srgbClr val="FFFFFF">
              <a:alpha val="85000"/>
            </a:srgbClr>
          </a:solidFill>
          <a:ln w="9525">
            <a:noFill/>
            <a:miter lim="800000"/>
            <a:headEnd/>
            <a:tailEnd/>
          </a:ln>
          <a:effectLst/>
        </p:spPr>
        <p:txBody>
          <a:bodyPr wrap="square">
            <a:spAutoFit/>
          </a:bodyPr>
          <a:lstStyle/>
          <a:p>
            <a:pPr algn="ctr"/>
            <a:r>
              <a:rPr lang="en-US" b="1" dirty="0" smtClean="0">
                <a:solidFill>
                  <a:srgbClr val="000000"/>
                </a:solidFill>
              </a:rPr>
              <a:t>Cahokia</a:t>
            </a:r>
          </a:p>
          <a:p>
            <a:pPr algn="ctr"/>
            <a:r>
              <a:rPr lang="en-US" sz="2000" dirty="0" smtClean="0">
                <a:solidFill>
                  <a:srgbClr val="000000"/>
                </a:solidFill>
              </a:rPr>
              <a:t>(Illinois)</a:t>
            </a:r>
            <a:endParaRPr lang="en-US" sz="2000" dirty="0">
              <a:solidFill>
                <a:srgbClr val="000000"/>
              </a:solidFill>
            </a:endParaRPr>
          </a:p>
        </p:txBody>
      </p:sp>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2378692" y="6338248"/>
            <a:ext cx="5522666" cy="276999"/>
          </a:xfrm>
          <a:prstGeom prst="rect">
            <a:avLst/>
          </a:prstGeom>
          <a:noFill/>
          <a:ln w="9525">
            <a:noFill/>
            <a:miter lim="800000"/>
            <a:headEnd/>
            <a:tailEnd/>
          </a:ln>
        </p:spPr>
        <p:txBody>
          <a:bodyPr wrap="none">
            <a:spAutoFit/>
          </a:bodyPr>
          <a:lstStyle/>
          <a:p>
            <a:r>
              <a:rPr lang="en-US" sz="1200" dirty="0">
                <a:solidFill>
                  <a:srgbClr val="FFFFFF"/>
                </a:solidFill>
                <a:latin typeface="Arial" charset="0"/>
                <a:hlinkClick r:id="rId3"/>
              </a:rPr>
              <a:t>http://commons.wikimedia.org/wiki/Category:Maps_of_the_history_of_Hungary</a:t>
            </a:r>
            <a:endParaRPr lang="en-US" sz="1200" dirty="0">
              <a:solidFill>
                <a:srgbClr val="FFFFFF"/>
              </a:solidFill>
              <a:latin typeface="Arial" charset="0"/>
            </a:endParaRPr>
          </a:p>
        </p:txBody>
      </p:sp>
      <p:pic>
        <p:nvPicPr>
          <p:cNvPr id="19460" name="Picture 2"/>
          <p:cNvPicPr>
            <a:picLocks noChangeAspect="1" noChangeArrowheads="1"/>
          </p:cNvPicPr>
          <p:nvPr/>
        </p:nvPicPr>
        <p:blipFill>
          <a:blip r:embed="rId4" cstate="print"/>
          <a:srcRect/>
          <a:stretch>
            <a:fillRect/>
          </a:stretch>
        </p:blipFill>
        <p:spPr bwMode="auto">
          <a:xfrm>
            <a:off x="514350" y="808038"/>
            <a:ext cx="9258300" cy="5287962"/>
          </a:xfrm>
          <a:prstGeom prst="rect">
            <a:avLst/>
          </a:prstGeom>
          <a:noFill/>
          <a:ln w="9525">
            <a:noFill/>
            <a:miter lim="800000"/>
            <a:headEnd/>
            <a:tailEnd/>
          </a:ln>
        </p:spPr>
      </p:pic>
      <p:sp>
        <p:nvSpPr>
          <p:cNvPr id="6" name="Text Box 2"/>
          <p:cNvSpPr txBox="1">
            <a:spLocks noChangeArrowheads="1"/>
          </p:cNvSpPr>
          <p:nvPr/>
        </p:nvSpPr>
        <p:spPr bwMode="auto">
          <a:xfrm rot="10800000" flipV="1">
            <a:off x="685800" y="5791200"/>
            <a:ext cx="8915400" cy="338137"/>
          </a:xfrm>
          <a:prstGeom prst="rect">
            <a:avLst/>
          </a:prstGeom>
          <a:noFill/>
          <a:ln w="9525">
            <a:noFill/>
            <a:miter lim="800000"/>
            <a:headEnd/>
            <a:tailEnd/>
          </a:ln>
        </p:spPr>
        <p:txBody>
          <a:bodyPr>
            <a:spAutoFit/>
          </a:bodyPr>
          <a:lstStyle/>
          <a:p>
            <a:pPr algn="ctr"/>
            <a:r>
              <a:rPr lang="en-US" sz="1600" b="1" dirty="0">
                <a:solidFill>
                  <a:srgbClr val="FFFFFF"/>
                </a:solidFill>
                <a:latin typeface="Arial" charset="0"/>
              </a:rPr>
              <a:t>St. Louis on Mississippi River</a:t>
            </a:r>
          </a:p>
        </p:txBody>
      </p:sp>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7331" name="Text Box 3"/>
          <p:cNvSpPr txBox="1">
            <a:spLocks noChangeArrowheads="1"/>
          </p:cNvSpPr>
          <p:nvPr/>
        </p:nvSpPr>
        <p:spPr bwMode="auto">
          <a:xfrm>
            <a:off x="3527445" y="6276977"/>
            <a:ext cx="3409908" cy="584775"/>
          </a:xfrm>
          <a:prstGeom prst="rect">
            <a:avLst/>
          </a:prstGeom>
          <a:noFill/>
          <a:ln w="9525">
            <a:noFill/>
            <a:miter lim="800000"/>
            <a:headEnd/>
            <a:tailEnd/>
          </a:ln>
          <a:effectLst/>
        </p:spPr>
        <p:txBody>
          <a:bodyPr wrap="none">
            <a:spAutoFit/>
          </a:bodyPr>
          <a:lstStyle/>
          <a:p>
            <a:pPr algn="ctr"/>
            <a:r>
              <a:rPr lang="en-US" sz="1600">
                <a:solidFill>
                  <a:schemeClr val="bg1"/>
                </a:solidFill>
                <a:latin typeface="Arial" charset="0"/>
                <a:cs typeface="Arial" charset="0"/>
              </a:rPr>
              <a:t>Cahokia Mounds State Historic Site</a:t>
            </a:r>
            <a:br>
              <a:rPr lang="en-US" sz="1600">
                <a:solidFill>
                  <a:schemeClr val="bg1"/>
                </a:solidFill>
                <a:latin typeface="Arial" charset="0"/>
                <a:cs typeface="Arial" charset="0"/>
              </a:rPr>
            </a:br>
            <a:r>
              <a:rPr lang="en-US" sz="1600">
                <a:solidFill>
                  <a:schemeClr val="bg1"/>
                </a:solidFill>
                <a:latin typeface="Arial" charset="0"/>
                <a:cs typeface="Arial" charset="0"/>
              </a:rPr>
              <a:t>Collinsville, Illinois </a:t>
            </a:r>
          </a:p>
        </p:txBody>
      </p:sp>
      <p:pic>
        <p:nvPicPr>
          <p:cNvPr id="867332" name="Picture 4" descr="Cahokia"/>
          <p:cNvPicPr>
            <a:picLocks noChangeAspect="1" noChangeArrowheads="1"/>
          </p:cNvPicPr>
          <p:nvPr/>
        </p:nvPicPr>
        <p:blipFill>
          <a:blip r:embed="rId3" cstate="print"/>
          <a:srcRect/>
          <a:stretch>
            <a:fillRect/>
          </a:stretch>
        </p:blipFill>
        <p:spPr bwMode="auto">
          <a:xfrm>
            <a:off x="1485900" y="533400"/>
            <a:ext cx="7315200" cy="5577310"/>
          </a:xfrm>
          <a:prstGeom prst="rect">
            <a:avLst/>
          </a:prstGeom>
          <a:noFill/>
        </p:spPr>
      </p:pic>
      <p:sp>
        <p:nvSpPr>
          <p:cNvPr id="867333" name="Oval 5"/>
          <p:cNvSpPr>
            <a:spLocks noChangeArrowheads="1"/>
          </p:cNvSpPr>
          <p:nvPr/>
        </p:nvSpPr>
        <p:spPr bwMode="auto">
          <a:xfrm>
            <a:off x="4457701" y="2971800"/>
            <a:ext cx="1203325" cy="685800"/>
          </a:xfrm>
          <a:prstGeom prst="ellipse">
            <a:avLst/>
          </a:prstGeom>
          <a:noFill/>
          <a:ln w="76200">
            <a:solidFill>
              <a:srgbClr val="FF0000"/>
            </a:solidFill>
            <a:miter lim="800000"/>
            <a:headEnd/>
            <a:tailEnd/>
          </a:ln>
          <a:effectLst/>
        </p:spPr>
        <p:txBody>
          <a:bodyPr wrap="none" anchor="ctr"/>
          <a:lstStyle/>
          <a:p>
            <a:pPr algn="ctr"/>
            <a:endParaRPr lang="en-US">
              <a:solidFill>
                <a:schemeClr val="accent1"/>
              </a:solidFill>
            </a:endParaRPr>
          </a:p>
        </p:txBody>
      </p:sp>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2306" name="Rectangle 2"/>
          <p:cNvSpPr>
            <a:spLocks noGrp="1" noChangeArrowheads="1"/>
          </p:cNvSpPr>
          <p:nvPr>
            <p:ph type="body" idx="4294967295"/>
          </p:nvPr>
        </p:nvSpPr>
        <p:spPr>
          <a:xfrm>
            <a:off x="1409700" y="914400"/>
            <a:ext cx="7315200" cy="5029200"/>
          </a:xfrm>
        </p:spPr>
        <p:txBody>
          <a:bodyPr/>
          <a:lstStyle/>
          <a:p>
            <a:r>
              <a:rPr lang="en-US" sz="3600" b="1" dirty="0"/>
              <a:t>Mississippian</a:t>
            </a:r>
            <a:r>
              <a:rPr lang="en-US" sz="2800" b="1" dirty="0"/>
              <a:t/>
            </a:r>
            <a:br>
              <a:rPr lang="en-US" sz="2800" b="1" dirty="0"/>
            </a:br>
            <a:r>
              <a:rPr lang="en-US" sz="2800" dirty="0"/>
              <a:t>A southeastern United States mound-building culture that flourished from 1,100 to 500 </a:t>
            </a:r>
            <a:r>
              <a:rPr lang="en-US" sz="2800" dirty="0" err="1" smtClean="0"/>
              <a:t>ybp</a:t>
            </a:r>
            <a:endParaRPr lang="en-US" sz="2800" dirty="0"/>
          </a:p>
        </p:txBody>
      </p:sp>
      <p:sp>
        <p:nvSpPr>
          <p:cNvPr id="1122307" name="Text Box 3"/>
          <p:cNvSpPr txBox="1">
            <a:spLocks noChangeArrowheads="1"/>
          </p:cNvSpPr>
          <p:nvPr/>
        </p:nvSpPr>
        <p:spPr bwMode="auto">
          <a:xfrm>
            <a:off x="3098939" y="6246420"/>
            <a:ext cx="5244961" cy="369332"/>
          </a:xfrm>
          <a:prstGeom prst="rect">
            <a:avLst/>
          </a:prstGeom>
          <a:noFill/>
          <a:ln w="9525">
            <a:noFill/>
            <a:miter lim="800000"/>
            <a:headEnd/>
            <a:tailEnd/>
          </a:ln>
          <a:effectLst/>
        </p:spPr>
        <p:txBody>
          <a:bodyPr wrap="none">
            <a:spAutoFit/>
          </a:bodyPr>
          <a:lstStyle/>
          <a:p>
            <a:pPr algn="ctr">
              <a:lnSpc>
                <a:spcPct val="150000"/>
              </a:lnSpc>
            </a:pPr>
            <a:r>
              <a:rPr lang="en-US" sz="1200" i="1" dirty="0">
                <a:solidFill>
                  <a:schemeClr val="tx2"/>
                </a:solidFill>
                <a:latin typeface="Arial" charset="0"/>
              </a:rPr>
              <a:t>Understanding Physical Anthropology and Archaeology, 9</a:t>
            </a:r>
            <a:r>
              <a:rPr lang="en-US" sz="1200" i="1" baseline="30000" dirty="0">
                <a:solidFill>
                  <a:schemeClr val="tx2"/>
                </a:solidFill>
                <a:latin typeface="Arial" charset="0"/>
              </a:rPr>
              <a:t>th</a:t>
            </a:r>
            <a:r>
              <a:rPr lang="en-US" sz="1200" i="1" dirty="0">
                <a:solidFill>
                  <a:schemeClr val="tx2"/>
                </a:solidFill>
                <a:latin typeface="Arial" charset="0"/>
              </a:rPr>
              <a:t> Ed.</a:t>
            </a:r>
            <a:r>
              <a:rPr lang="en-US" sz="1200" dirty="0">
                <a:solidFill>
                  <a:schemeClr val="tx2"/>
                </a:solidFill>
                <a:latin typeface="Arial" charset="0"/>
              </a:rPr>
              <a:t>, see p. 363</a:t>
            </a:r>
          </a:p>
        </p:txBody>
      </p:sp>
      <p:pic>
        <p:nvPicPr>
          <p:cNvPr id="1122308" name="Picture 4" descr="Turn81622"/>
          <p:cNvPicPr>
            <a:picLocks noChangeAspect="1" noChangeArrowheads="1"/>
          </p:cNvPicPr>
          <p:nvPr/>
        </p:nvPicPr>
        <p:blipFill>
          <a:blip r:embed="rId2" cstate="print"/>
          <a:srcRect/>
          <a:stretch>
            <a:fillRect/>
          </a:stretch>
        </p:blipFill>
        <p:spPr bwMode="auto">
          <a:xfrm>
            <a:off x="2578099" y="2814638"/>
            <a:ext cx="6108701" cy="3509962"/>
          </a:xfrm>
          <a:prstGeom prst="rect">
            <a:avLst/>
          </a:prstGeom>
          <a:noFill/>
        </p:spPr>
      </p:pic>
      <p:sp>
        <p:nvSpPr>
          <p:cNvPr id="1122309" name="Oval 5"/>
          <p:cNvSpPr>
            <a:spLocks noChangeArrowheads="1"/>
          </p:cNvSpPr>
          <p:nvPr/>
        </p:nvSpPr>
        <p:spPr bwMode="auto">
          <a:xfrm>
            <a:off x="2971801" y="3733800"/>
            <a:ext cx="4267200" cy="1143000"/>
          </a:xfrm>
          <a:prstGeom prst="ellipse">
            <a:avLst/>
          </a:prstGeom>
          <a:noFill/>
          <a:ln w="76200">
            <a:solidFill>
              <a:srgbClr val="FF0000"/>
            </a:solidFill>
            <a:miter lim="800000"/>
            <a:headEnd/>
            <a:tailEnd/>
          </a:ln>
          <a:effectLst/>
        </p:spPr>
        <p:txBody>
          <a:bodyPr wrap="none" anchor="ctr"/>
          <a:lstStyle/>
          <a:p>
            <a:pPr algn="ctr"/>
            <a:endParaRPr lang="en-US">
              <a:solidFill>
                <a:schemeClr val="accent1"/>
              </a:solidFill>
            </a:endParaRPr>
          </a:p>
        </p:txBody>
      </p:sp>
      <p:sp>
        <p:nvSpPr>
          <p:cNvPr id="1122310" name="Text Box 6"/>
          <p:cNvSpPr txBox="1">
            <a:spLocks noChangeArrowheads="1"/>
          </p:cNvSpPr>
          <p:nvPr/>
        </p:nvSpPr>
        <p:spPr bwMode="auto">
          <a:xfrm>
            <a:off x="2959100" y="5424489"/>
            <a:ext cx="5422901" cy="366713"/>
          </a:xfrm>
          <a:prstGeom prst="rect">
            <a:avLst/>
          </a:prstGeom>
          <a:solidFill>
            <a:schemeClr val="bg1"/>
          </a:solidFill>
          <a:ln w="9525">
            <a:noFill/>
            <a:miter lim="800000"/>
            <a:headEnd/>
            <a:tailEnd/>
          </a:ln>
          <a:effectLst/>
        </p:spPr>
        <p:txBody>
          <a:bodyPr>
            <a:spAutoFit/>
          </a:bodyPr>
          <a:lstStyle/>
          <a:p>
            <a:pPr algn="ctr"/>
            <a:r>
              <a:rPr lang="en-US" sz="1800" b="1" dirty="0"/>
              <a:t>Monks Mound, Cahokia, East St. Louis, Illinois</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 Box 4"/>
          <p:cNvSpPr txBox="1">
            <a:spLocks noChangeArrowheads="1"/>
          </p:cNvSpPr>
          <p:nvPr/>
        </p:nvSpPr>
        <p:spPr bwMode="auto">
          <a:xfrm>
            <a:off x="1304924" y="5793318"/>
            <a:ext cx="7724776" cy="554037"/>
          </a:xfrm>
          <a:prstGeom prst="rect">
            <a:avLst/>
          </a:prstGeom>
          <a:noFill/>
          <a:ln w="9525">
            <a:noFill/>
            <a:miter lim="800000"/>
            <a:headEnd/>
            <a:tailEnd/>
          </a:ln>
          <a:effectLst/>
        </p:spPr>
        <p:txBody>
          <a:bodyPr wrap="none" anchor="ctr" anchorCtr="1"/>
          <a:lstStyle/>
          <a:p>
            <a:pPr algn="ctr">
              <a:lnSpc>
                <a:spcPct val="110000"/>
              </a:lnSpc>
            </a:pPr>
            <a:r>
              <a:rPr lang="en-US" sz="1600" b="1" dirty="0" smtClean="0">
                <a:solidFill>
                  <a:srgbClr val="000000"/>
                </a:solidFill>
                <a:latin typeface="Arial" charset="0"/>
              </a:rPr>
              <a:t>Monks Mound at Cahokia Mounds Historic Center, near Collinsville, Illinois</a:t>
            </a:r>
            <a:endParaRPr lang="en-US" sz="1600" b="1" dirty="0">
              <a:solidFill>
                <a:srgbClr val="000000"/>
              </a:solidFill>
              <a:latin typeface="Arial" charset="0"/>
            </a:endParaRPr>
          </a:p>
        </p:txBody>
      </p:sp>
      <p:sp>
        <p:nvSpPr>
          <p:cNvPr id="10" name="Text Box 2"/>
          <p:cNvSpPr txBox="1">
            <a:spLocks noChangeArrowheads="1"/>
          </p:cNvSpPr>
          <p:nvPr/>
        </p:nvSpPr>
        <p:spPr bwMode="auto">
          <a:xfrm>
            <a:off x="3689549" y="6278478"/>
            <a:ext cx="2880917"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00000"/>
                </a:solidFill>
                <a:latin typeface="Arial" charset="0"/>
              </a:rPr>
              <a:t>Understanding </a:t>
            </a:r>
            <a:r>
              <a:rPr lang="en-US" sz="1200" i="1" dirty="0" smtClean="0">
                <a:solidFill>
                  <a:srgbClr val="000000"/>
                </a:solidFill>
                <a:latin typeface="Arial" charset="0"/>
              </a:rPr>
              <a:t>Humans,10</a:t>
            </a:r>
            <a:r>
              <a:rPr lang="en-US" sz="1200" i="1" baseline="30000" dirty="0" smtClean="0">
                <a:solidFill>
                  <a:srgbClr val="000000"/>
                </a:solidFill>
                <a:latin typeface="Arial" charset="0"/>
              </a:rPr>
              <a:t>th</a:t>
            </a:r>
            <a:r>
              <a:rPr lang="en-US" sz="1200" i="1" dirty="0" smtClean="0">
                <a:solidFill>
                  <a:srgbClr val="000000"/>
                </a:solidFill>
                <a:latin typeface="Arial" charset="0"/>
              </a:rPr>
              <a:t> </a:t>
            </a:r>
            <a:r>
              <a:rPr lang="en-US" sz="1200" i="1" dirty="0">
                <a:solidFill>
                  <a:srgbClr val="000000"/>
                </a:solidFill>
                <a:latin typeface="Arial" charset="0"/>
              </a:rPr>
              <a:t>Ed</a:t>
            </a:r>
            <a:r>
              <a:rPr lang="en-US" sz="1200" dirty="0">
                <a:solidFill>
                  <a:srgbClr val="000000"/>
                </a:solidFill>
                <a:latin typeface="Arial" charset="0"/>
              </a:rPr>
              <a:t>., </a:t>
            </a:r>
            <a:r>
              <a:rPr lang="en-US" sz="1200" dirty="0" smtClean="0">
                <a:solidFill>
                  <a:srgbClr val="000000"/>
                </a:solidFill>
                <a:latin typeface="Arial" charset="0"/>
              </a:rPr>
              <a:t>p. 379</a:t>
            </a:r>
            <a:endParaRPr lang="en-US" sz="1200" dirty="0">
              <a:solidFill>
                <a:srgbClr val="000000"/>
              </a:solidFill>
              <a:latin typeface="Arial" charset="0"/>
            </a:endParaRPr>
          </a:p>
        </p:txBody>
      </p:sp>
      <p:pic>
        <p:nvPicPr>
          <p:cNvPr id="5" name="Picture 4" descr="1423.jpg"/>
          <p:cNvPicPr>
            <a:picLocks noChangeAspect="1"/>
          </p:cNvPicPr>
          <p:nvPr/>
        </p:nvPicPr>
        <p:blipFill>
          <a:blip r:embed="rId2" cstate="print"/>
          <a:stretch>
            <a:fillRect/>
          </a:stretch>
        </p:blipFill>
        <p:spPr>
          <a:xfrm>
            <a:off x="1257300" y="638471"/>
            <a:ext cx="7772400" cy="5215281"/>
          </a:xfrm>
          <a:prstGeom prst="rect">
            <a:avLst/>
          </a:prstGeom>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46503" name="Picture 7" descr="Cahokia_reconstruction">
            <a:hlinkClick r:id="rId3"/>
          </p:cNvPr>
          <p:cNvPicPr>
            <a:picLocks noChangeAspect="1" noChangeArrowheads="1"/>
          </p:cNvPicPr>
          <p:nvPr/>
        </p:nvPicPr>
        <p:blipFill>
          <a:blip r:embed="rId4" cstate="print"/>
          <a:srcRect/>
          <a:stretch>
            <a:fillRect/>
          </a:stretch>
        </p:blipFill>
        <p:spPr bwMode="auto">
          <a:xfrm>
            <a:off x="1028700" y="1881299"/>
            <a:ext cx="8229600" cy="3071703"/>
          </a:xfrm>
          <a:prstGeom prst="rect">
            <a:avLst/>
          </a:prstGeom>
          <a:noFill/>
        </p:spPr>
      </p:pic>
      <p:sp>
        <p:nvSpPr>
          <p:cNvPr id="746504" name="Text Box 8"/>
          <p:cNvSpPr txBox="1">
            <a:spLocks noChangeArrowheads="1"/>
          </p:cNvSpPr>
          <p:nvPr/>
        </p:nvSpPr>
        <p:spPr bwMode="auto">
          <a:xfrm>
            <a:off x="2529869" y="5461602"/>
            <a:ext cx="5211683" cy="400110"/>
          </a:xfrm>
          <a:prstGeom prst="rect">
            <a:avLst/>
          </a:prstGeom>
          <a:noFill/>
          <a:ln w="9525">
            <a:noFill/>
            <a:miter lim="800000"/>
            <a:headEnd/>
            <a:tailEnd/>
          </a:ln>
          <a:effectLst/>
        </p:spPr>
        <p:txBody>
          <a:bodyPr wrap="none">
            <a:spAutoFit/>
          </a:bodyPr>
          <a:lstStyle/>
          <a:p>
            <a:pPr algn="ctr"/>
            <a:r>
              <a:rPr lang="en-US" sz="2000" b="1" dirty="0">
                <a:solidFill>
                  <a:schemeClr val="bg1"/>
                </a:solidFill>
                <a:latin typeface="Arial" charset="0"/>
                <a:cs typeface="Arial" charset="0"/>
              </a:rPr>
              <a:t> </a:t>
            </a:r>
            <a:r>
              <a:rPr lang="en-US" sz="2000" b="1" dirty="0" smtClean="0">
                <a:solidFill>
                  <a:schemeClr val="bg1"/>
                </a:solidFill>
                <a:latin typeface="Arial" charset="0"/>
                <a:cs typeface="Arial" charset="0"/>
              </a:rPr>
              <a:t>"</a:t>
            </a:r>
            <a:r>
              <a:rPr lang="en-US" sz="2000" b="1" dirty="0">
                <a:solidFill>
                  <a:schemeClr val="bg1"/>
                </a:solidFill>
                <a:latin typeface="Arial" charset="0"/>
                <a:cs typeface="Arial" charset="0"/>
              </a:rPr>
              <a:t>Community Life" by Michael </a:t>
            </a:r>
            <a:r>
              <a:rPr lang="en-US" sz="2000" b="1" dirty="0" smtClean="0">
                <a:solidFill>
                  <a:schemeClr val="bg1"/>
                </a:solidFill>
                <a:latin typeface="Arial" charset="0"/>
                <a:cs typeface="Arial" charset="0"/>
              </a:rPr>
              <a:t>Hampshire</a:t>
            </a:r>
            <a:endParaRPr lang="en-US" sz="2000" b="1" dirty="0">
              <a:solidFill>
                <a:schemeClr val="bg1"/>
              </a:solidFill>
              <a:latin typeface="Arial" charset="0"/>
              <a:cs typeface="Arial" charset="0"/>
            </a:endParaRPr>
          </a:p>
        </p:txBody>
      </p:sp>
      <p:sp>
        <p:nvSpPr>
          <p:cNvPr id="4" name="Text Box 8"/>
          <p:cNvSpPr txBox="1">
            <a:spLocks noChangeArrowheads="1"/>
          </p:cNvSpPr>
          <p:nvPr/>
        </p:nvSpPr>
        <p:spPr bwMode="auto">
          <a:xfrm>
            <a:off x="3429642" y="5639040"/>
            <a:ext cx="3427541" cy="769441"/>
          </a:xfrm>
          <a:prstGeom prst="rect">
            <a:avLst/>
          </a:prstGeom>
          <a:noFill/>
          <a:ln w="9525">
            <a:noFill/>
            <a:miter lim="800000"/>
            <a:headEnd/>
            <a:tailEnd/>
          </a:ln>
          <a:effectLst/>
        </p:spPr>
        <p:txBody>
          <a:bodyPr wrap="none">
            <a:spAutoFit/>
          </a:bodyPr>
          <a:lstStyle/>
          <a:p>
            <a:pPr algn="ctr"/>
            <a:r>
              <a:rPr lang="en-US" sz="2000" b="1" dirty="0">
                <a:solidFill>
                  <a:schemeClr val="bg1"/>
                </a:solidFill>
                <a:latin typeface="Arial" charset="0"/>
                <a:cs typeface="Arial" charset="0"/>
              </a:rPr>
              <a:t> </a:t>
            </a:r>
          </a:p>
          <a:p>
            <a:pPr algn="ctr"/>
            <a:r>
              <a:rPr lang="en-US" sz="1200" dirty="0" smtClean="0">
                <a:solidFill>
                  <a:schemeClr val="bg1"/>
                </a:solidFill>
                <a:latin typeface="Arial" charset="0"/>
                <a:cs typeface="Arial" charset="0"/>
              </a:rPr>
              <a:t>Courtesy </a:t>
            </a:r>
            <a:r>
              <a:rPr lang="en-US" sz="1200" dirty="0">
                <a:solidFill>
                  <a:schemeClr val="bg1"/>
                </a:solidFill>
                <a:latin typeface="Arial" charset="0"/>
                <a:cs typeface="Arial" charset="0"/>
              </a:rPr>
              <a:t>of Cahokia Mounds State Historic Site</a:t>
            </a:r>
            <a:br>
              <a:rPr lang="en-US" sz="1200" dirty="0">
                <a:solidFill>
                  <a:schemeClr val="bg1"/>
                </a:solidFill>
                <a:latin typeface="Arial" charset="0"/>
                <a:cs typeface="Arial" charset="0"/>
              </a:rPr>
            </a:br>
            <a:r>
              <a:rPr lang="en-US" sz="1200" dirty="0">
                <a:solidFill>
                  <a:schemeClr val="bg1"/>
                </a:solidFill>
                <a:latin typeface="Arial" charset="0"/>
                <a:cs typeface="Arial" charset="0"/>
              </a:rPr>
              <a:t>Collinsville, Illinois </a:t>
            </a:r>
          </a:p>
        </p:txBody>
      </p:sp>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8850" name="Rectangle 2"/>
          <p:cNvSpPr>
            <a:spLocks noGrp="1" noChangeArrowheads="1"/>
          </p:cNvSpPr>
          <p:nvPr>
            <p:ph type="body" idx="4294967295"/>
          </p:nvPr>
        </p:nvSpPr>
        <p:spPr>
          <a:xfrm>
            <a:off x="1409700" y="914400"/>
            <a:ext cx="7315200" cy="5029200"/>
          </a:xfrm>
        </p:spPr>
        <p:txBody>
          <a:bodyPr/>
          <a:lstStyle/>
          <a:p>
            <a:r>
              <a:rPr lang="en-US" sz="3600" b="1" dirty="0"/>
              <a:t>Mississippian</a:t>
            </a:r>
            <a:endParaRPr lang="en-US" sz="2800" b="1" dirty="0"/>
          </a:p>
          <a:p>
            <a:pPr lvl="1">
              <a:buFontTx/>
              <a:buChar char="–"/>
            </a:pPr>
            <a:r>
              <a:rPr lang="en-US" sz="2800" dirty="0"/>
              <a:t>flint hoe blade used by Mississippian farmers</a:t>
            </a:r>
          </a:p>
          <a:p>
            <a:pPr>
              <a:buFont typeface="Wingdings" pitchFamily="2" charset="2"/>
              <a:buNone/>
            </a:pPr>
            <a:endParaRPr lang="en-US" dirty="0"/>
          </a:p>
        </p:txBody>
      </p:sp>
      <p:sp>
        <p:nvSpPr>
          <p:cNvPr id="5" name="Text Box 2"/>
          <p:cNvSpPr txBox="1">
            <a:spLocks noChangeArrowheads="1"/>
          </p:cNvSpPr>
          <p:nvPr/>
        </p:nvSpPr>
        <p:spPr bwMode="auto">
          <a:xfrm>
            <a:off x="3689552" y="6246946"/>
            <a:ext cx="2880917" cy="369332"/>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80808"/>
                </a:solidFill>
                <a:latin typeface="Arial" charset="0"/>
              </a:rPr>
              <a:t>Understanding </a:t>
            </a:r>
            <a:r>
              <a:rPr lang="en-US" sz="1200" i="1" dirty="0" smtClean="0">
                <a:solidFill>
                  <a:srgbClr val="080808"/>
                </a:solidFill>
                <a:latin typeface="Arial" charset="0"/>
              </a:rPr>
              <a:t>Humans,10</a:t>
            </a:r>
            <a:r>
              <a:rPr lang="en-US" sz="1200" i="1" baseline="30000" dirty="0" smtClean="0">
                <a:solidFill>
                  <a:srgbClr val="080808"/>
                </a:solidFill>
                <a:latin typeface="Arial" charset="0"/>
              </a:rPr>
              <a:t>th</a:t>
            </a:r>
            <a:r>
              <a:rPr lang="en-US" sz="1200" i="1" dirty="0" smtClean="0">
                <a:solidFill>
                  <a:srgbClr val="080808"/>
                </a:solidFill>
                <a:latin typeface="Arial" charset="0"/>
              </a:rPr>
              <a:t> </a:t>
            </a:r>
            <a:r>
              <a:rPr lang="en-US" sz="1200" i="1" dirty="0">
                <a:solidFill>
                  <a:srgbClr val="080808"/>
                </a:solidFill>
                <a:latin typeface="Arial" charset="0"/>
              </a:rPr>
              <a:t>Ed</a:t>
            </a:r>
            <a:r>
              <a:rPr lang="en-US" sz="1200" dirty="0">
                <a:solidFill>
                  <a:srgbClr val="080808"/>
                </a:solidFill>
                <a:latin typeface="Arial" charset="0"/>
              </a:rPr>
              <a:t>., </a:t>
            </a:r>
            <a:r>
              <a:rPr lang="en-US" sz="1200" dirty="0" smtClean="0">
                <a:solidFill>
                  <a:srgbClr val="080808"/>
                </a:solidFill>
                <a:latin typeface="Arial" charset="0"/>
              </a:rPr>
              <a:t>p. 378</a:t>
            </a:r>
            <a:endParaRPr lang="en-US" sz="1200" dirty="0">
              <a:solidFill>
                <a:srgbClr val="080808"/>
              </a:solidFill>
              <a:latin typeface="Arial" charset="0"/>
            </a:endParaRPr>
          </a:p>
        </p:txBody>
      </p:sp>
      <p:pic>
        <p:nvPicPr>
          <p:cNvPr id="6" name="Picture 5" descr="1421.jpg"/>
          <p:cNvPicPr>
            <a:picLocks noChangeAspect="1"/>
          </p:cNvPicPr>
          <p:nvPr/>
        </p:nvPicPr>
        <p:blipFill>
          <a:blip r:embed="rId2" cstate="print"/>
          <a:stretch>
            <a:fillRect/>
          </a:stretch>
        </p:blipFill>
        <p:spPr>
          <a:xfrm>
            <a:off x="3664168" y="2217360"/>
            <a:ext cx="3886200" cy="3939074"/>
          </a:xfrm>
          <a:prstGeom prst="rect">
            <a:avLst/>
          </a:prstGeom>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8515" name="Rectangle 3"/>
          <p:cNvSpPr>
            <a:spLocks noGrp="1" noChangeArrowheads="1"/>
          </p:cNvSpPr>
          <p:nvPr>
            <p:ph type="body" idx="1"/>
          </p:nvPr>
        </p:nvSpPr>
        <p:spPr>
          <a:xfrm>
            <a:off x="1562100" y="2934534"/>
            <a:ext cx="7315200" cy="2806922"/>
          </a:xfrm>
        </p:spPr>
        <p:txBody>
          <a:bodyPr wrap="square">
            <a:spAutoFit/>
          </a:bodyPr>
          <a:lstStyle/>
          <a:p>
            <a:pPr algn="ctr">
              <a:lnSpc>
                <a:spcPct val="150000"/>
              </a:lnSpc>
              <a:buNone/>
            </a:pPr>
            <a:r>
              <a:rPr lang="en-US" sz="3600" b="1" dirty="0"/>
              <a:t>Agricultural </a:t>
            </a:r>
            <a:r>
              <a:rPr lang="en-US" sz="3600" b="1" dirty="0" smtClean="0"/>
              <a:t>Societies</a:t>
            </a:r>
          </a:p>
          <a:p>
            <a:pPr algn="ctr">
              <a:lnSpc>
                <a:spcPct val="150000"/>
              </a:lnSpc>
              <a:buNone/>
            </a:pPr>
            <a:r>
              <a:rPr lang="en-US" sz="3600" b="1" dirty="0" smtClean="0"/>
              <a:t>of the</a:t>
            </a:r>
          </a:p>
          <a:p>
            <a:pPr algn="ctr">
              <a:lnSpc>
                <a:spcPct val="150000"/>
              </a:lnSpc>
              <a:buNone/>
            </a:pPr>
            <a:r>
              <a:rPr lang="en-US" sz="3600" b="1" dirty="0" smtClean="0"/>
              <a:t>Old World</a:t>
            </a:r>
            <a:endParaRPr lang="en-US" sz="3600" b="1" dirty="0"/>
          </a:p>
        </p:txBody>
      </p:sp>
      <p:sp>
        <p:nvSpPr>
          <p:cNvPr id="4" name="Rectangle 2"/>
          <p:cNvSpPr txBox="1">
            <a:spLocks noChangeArrowheads="1"/>
          </p:cNvSpPr>
          <p:nvPr/>
        </p:nvSpPr>
        <p:spPr bwMode="auto">
          <a:xfrm>
            <a:off x="1485900" y="757239"/>
            <a:ext cx="7315200" cy="461665"/>
          </a:xfrm>
          <a:prstGeom prst="rect">
            <a:avLst/>
          </a:prstGeom>
          <a:noFill/>
          <a:ln w="9525">
            <a:noFill/>
            <a:miter lim="800000"/>
            <a:headEnd/>
            <a:tailEnd/>
          </a:ln>
        </p:spPr>
        <p:txBody>
          <a:bodyPr anchor="b">
            <a:spAutoFit/>
          </a:bodyPr>
          <a:lstStyle/>
          <a:p>
            <a:pPr algn="l">
              <a:defRPr/>
            </a:pPr>
            <a:r>
              <a:rPr lang="en-US" b="0" kern="0" dirty="0" smtClean="0">
                <a:solidFill>
                  <a:schemeClr val="tx2"/>
                </a:solidFill>
                <a:latin typeface="+mj-lt"/>
                <a:ea typeface="+mj-ea"/>
                <a:cs typeface="+mj-cs"/>
              </a:rPr>
              <a:t>Ch. 14 Food Production: A Biocultural Revolution</a:t>
            </a:r>
            <a:endParaRPr lang="en-US" b="0"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31810" name="Text Box 2"/>
          <p:cNvSpPr txBox="1">
            <a:spLocks noChangeArrowheads="1"/>
          </p:cNvSpPr>
          <p:nvPr/>
        </p:nvSpPr>
        <p:spPr bwMode="auto">
          <a:xfrm>
            <a:off x="1485900" y="685800"/>
            <a:ext cx="7315200" cy="5620000"/>
          </a:xfrm>
          <a:prstGeom prst="rect">
            <a:avLst/>
          </a:prstGeom>
          <a:solidFill>
            <a:schemeClr val="tx1"/>
          </a:solidFill>
          <a:ln w="9525">
            <a:solidFill>
              <a:srgbClr val="0C0600"/>
            </a:solidFill>
            <a:miter lim="800000"/>
            <a:headEnd/>
            <a:tailEnd/>
          </a:ln>
          <a:effectLst/>
        </p:spPr>
        <p:txBody>
          <a:bodyPr wrap="square">
            <a:spAutoFit/>
          </a:bodyPr>
          <a:lstStyle/>
          <a:p>
            <a:pPr algn="ctr"/>
            <a:r>
              <a:rPr lang="en-US" sz="3600" b="1" dirty="0">
                <a:solidFill>
                  <a:schemeClr val="bg1">
                    <a:lumMod val="50000"/>
                  </a:schemeClr>
                </a:solidFill>
                <a:latin typeface="Verdana" pitchFamily="34" charset="0"/>
              </a:rPr>
              <a:t>The Three Great Ages</a:t>
            </a:r>
          </a:p>
          <a:p>
            <a:pPr algn="ctr"/>
            <a:r>
              <a:rPr lang="en-US" sz="3600" b="1" dirty="0">
                <a:solidFill>
                  <a:schemeClr val="bg1">
                    <a:lumMod val="50000"/>
                  </a:schemeClr>
                </a:solidFill>
                <a:latin typeface="Verdana" pitchFamily="34" charset="0"/>
              </a:rPr>
              <a:t>of Prehistoric Time</a:t>
            </a:r>
            <a:endParaRPr kumimoji="1" lang="en-US" sz="3600" b="1" dirty="0">
              <a:solidFill>
                <a:schemeClr val="bg1">
                  <a:lumMod val="50000"/>
                </a:schemeClr>
              </a:solidFill>
              <a:latin typeface="Verdana" pitchFamily="34" charset="0"/>
            </a:endParaRPr>
          </a:p>
          <a:p>
            <a:pPr lvl="4" eaLnBrk="0" hangingPunct="0">
              <a:lnSpc>
                <a:spcPct val="50000"/>
              </a:lnSpc>
              <a:spcBef>
                <a:spcPct val="50000"/>
              </a:spcBef>
              <a:buClr>
                <a:schemeClr val="hlink"/>
              </a:buClr>
            </a:pPr>
            <a:endParaRPr kumimoji="1" lang="en-US" sz="2800" b="1" dirty="0">
              <a:solidFill>
                <a:schemeClr val="bg1">
                  <a:lumMod val="50000"/>
                </a:schemeClr>
              </a:solidFill>
              <a:latin typeface="Verdana" pitchFamily="34" charset="0"/>
            </a:endParaRPr>
          </a:p>
          <a:p>
            <a:pPr lvl="4" eaLnBrk="0" hangingPunct="0">
              <a:lnSpc>
                <a:spcPct val="70000"/>
              </a:lnSpc>
              <a:spcBef>
                <a:spcPct val="50000"/>
              </a:spcBef>
              <a:buClr>
                <a:schemeClr val="hlink"/>
              </a:buClr>
            </a:pPr>
            <a:r>
              <a:rPr kumimoji="1" lang="en-US" sz="3600" b="1" dirty="0" smtClean="0">
                <a:solidFill>
                  <a:schemeClr val="bg1">
                    <a:lumMod val="50000"/>
                  </a:schemeClr>
                </a:solidFill>
                <a:latin typeface="Verdana" pitchFamily="34" charset="0"/>
              </a:rPr>
              <a:t>3</a:t>
            </a:r>
            <a:r>
              <a:rPr kumimoji="1" lang="en-US" sz="3600" b="1" dirty="0">
                <a:solidFill>
                  <a:schemeClr val="bg1">
                    <a:lumMod val="50000"/>
                  </a:schemeClr>
                </a:solidFill>
                <a:latin typeface="Verdana" pitchFamily="34" charset="0"/>
              </a:rPr>
              <a:t>. Iron Age</a:t>
            </a:r>
          </a:p>
          <a:p>
            <a:pPr lvl="4" eaLnBrk="0" hangingPunct="0">
              <a:lnSpc>
                <a:spcPct val="70000"/>
              </a:lnSpc>
              <a:spcBef>
                <a:spcPct val="50000"/>
              </a:spcBef>
              <a:buClr>
                <a:schemeClr val="hlink"/>
              </a:buClr>
            </a:pPr>
            <a:endParaRPr kumimoji="1" lang="en-US" sz="3600" b="1" dirty="0">
              <a:solidFill>
                <a:schemeClr val="bg1">
                  <a:lumMod val="50000"/>
                </a:schemeClr>
              </a:solidFill>
              <a:latin typeface="Verdana" pitchFamily="34" charset="0"/>
            </a:endParaRPr>
          </a:p>
          <a:p>
            <a:pPr lvl="4" eaLnBrk="0" hangingPunct="0">
              <a:lnSpc>
                <a:spcPct val="70000"/>
              </a:lnSpc>
              <a:spcBef>
                <a:spcPct val="50000"/>
              </a:spcBef>
              <a:buClr>
                <a:schemeClr val="hlink"/>
              </a:buClr>
            </a:pPr>
            <a:r>
              <a:rPr kumimoji="1" lang="en-US" sz="3600" b="1" dirty="0" smtClean="0">
                <a:solidFill>
                  <a:schemeClr val="bg1">
                    <a:lumMod val="50000"/>
                  </a:schemeClr>
                </a:solidFill>
                <a:latin typeface="Verdana" pitchFamily="34" charset="0"/>
              </a:rPr>
              <a:t>2</a:t>
            </a:r>
            <a:r>
              <a:rPr kumimoji="1" lang="en-US" sz="3600" b="1" dirty="0">
                <a:solidFill>
                  <a:schemeClr val="bg1">
                    <a:lumMod val="50000"/>
                  </a:schemeClr>
                </a:solidFill>
                <a:latin typeface="Verdana" pitchFamily="34" charset="0"/>
              </a:rPr>
              <a:t>. Bronze Age</a:t>
            </a:r>
          </a:p>
          <a:p>
            <a:pPr lvl="4" eaLnBrk="0" hangingPunct="0">
              <a:lnSpc>
                <a:spcPct val="70000"/>
              </a:lnSpc>
              <a:spcBef>
                <a:spcPct val="50000"/>
              </a:spcBef>
              <a:buClr>
                <a:schemeClr val="hlink"/>
              </a:buClr>
            </a:pPr>
            <a:endParaRPr kumimoji="1" lang="en-US" sz="3600" b="1" dirty="0">
              <a:solidFill>
                <a:srgbClr val="FFFFFF"/>
              </a:solidFill>
              <a:latin typeface="Verdana" pitchFamily="34" charset="0"/>
            </a:endParaRPr>
          </a:p>
          <a:p>
            <a:pPr lvl="4" eaLnBrk="0" hangingPunct="0">
              <a:lnSpc>
                <a:spcPct val="70000"/>
              </a:lnSpc>
              <a:spcBef>
                <a:spcPct val="50000"/>
              </a:spcBef>
              <a:buClr>
                <a:schemeClr val="hlink"/>
              </a:buClr>
            </a:pPr>
            <a:r>
              <a:rPr kumimoji="1" lang="en-US" sz="3600" b="1" dirty="0" smtClean="0">
                <a:solidFill>
                  <a:srgbClr val="FFFFFF"/>
                </a:solidFill>
                <a:latin typeface="Verdana" pitchFamily="34" charset="0"/>
              </a:rPr>
              <a:t>1. Stone Age</a:t>
            </a:r>
          </a:p>
          <a:p>
            <a:pPr marL="0" lvl="4" algn="ctr" eaLnBrk="0" hangingPunct="0">
              <a:lnSpc>
                <a:spcPct val="70000"/>
              </a:lnSpc>
              <a:spcBef>
                <a:spcPct val="50000"/>
              </a:spcBef>
              <a:buClr>
                <a:schemeClr val="hlink"/>
              </a:buClr>
            </a:pPr>
            <a:r>
              <a:rPr kumimoji="1" lang="en-US" sz="3600" b="1" dirty="0" smtClean="0">
                <a:solidFill>
                  <a:schemeClr val="bg1">
                    <a:lumMod val="50000"/>
                  </a:schemeClr>
                </a:solidFill>
                <a:latin typeface="Verdana" pitchFamily="34" charset="0"/>
              </a:rPr>
              <a:t> </a:t>
            </a:r>
            <a:r>
              <a:rPr kumimoji="1" lang="en-US" b="1" dirty="0" err="1" smtClean="0">
                <a:solidFill>
                  <a:schemeClr val="bg1">
                    <a:lumMod val="50000"/>
                  </a:schemeClr>
                </a:solidFill>
                <a:latin typeface="Verdana" pitchFamily="34" charset="0"/>
              </a:rPr>
              <a:t>Jurgensen</a:t>
            </a:r>
            <a:r>
              <a:rPr kumimoji="1" lang="en-US" b="1" dirty="0" smtClean="0">
                <a:solidFill>
                  <a:schemeClr val="bg1">
                    <a:lumMod val="50000"/>
                  </a:schemeClr>
                </a:solidFill>
                <a:latin typeface="Verdana" pitchFamily="34" charset="0"/>
              </a:rPr>
              <a:t> </a:t>
            </a:r>
            <a:r>
              <a:rPr kumimoji="1" lang="en-US" b="1" dirty="0">
                <a:solidFill>
                  <a:schemeClr val="bg1">
                    <a:lumMod val="50000"/>
                  </a:schemeClr>
                </a:solidFill>
                <a:latin typeface="Verdana" pitchFamily="34" charset="0"/>
              </a:rPr>
              <a:t>Thomsen, </a:t>
            </a:r>
            <a:r>
              <a:rPr kumimoji="1" lang="en-US" b="1" dirty="0" smtClean="0">
                <a:solidFill>
                  <a:schemeClr val="bg1">
                    <a:lumMod val="50000"/>
                  </a:schemeClr>
                </a:solidFill>
                <a:latin typeface="Verdana" pitchFamily="34" charset="0"/>
              </a:rPr>
              <a:t>1807</a:t>
            </a:r>
            <a:endParaRPr lang="en-US" sz="3200" b="1" dirty="0">
              <a:solidFill>
                <a:schemeClr val="bg1">
                  <a:lumMod val="50000"/>
                </a:schemeClr>
              </a:solidFill>
            </a:endParaRPr>
          </a:p>
        </p:txBody>
      </p:sp>
      <p:sp>
        <p:nvSpPr>
          <p:cNvPr id="631819" name="Freeform 11"/>
          <p:cNvSpPr>
            <a:spLocks/>
          </p:cNvSpPr>
          <p:nvPr/>
        </p:nvSpPr>
        <p:spPr bwMode="auto">
          <a:xfrm>
            <a:off x="7124701" y="457200"/>
            <a:ext cx="3784600" cy="4572000"/>
          </a:xfrm>
          <a:custGeom>
            <a:avLst/>
            <a:gdLst/>
            <a:ahLst/>
            <a:cxnLst>
              <a:cxn ang="0">
                <a:pos x="0" y="2880"/>
              </a:cxn>
              <a:cxn ang="0">
                <a:pos x="1584" y="432"/>
              </a:cxn>
              <a:cxn ang="0">
                <a:pos x="2304" y="288"/>
              </a:cxn>
            </a:cxnLst>
            <a:rect l="0" t="0" r="r" b="b"/>
            <a:pathLst>
              <a:path w="2384" h="2880">
                <a:moveTo>
                  <a:pt x="0" y="2880"/>
                </a:moveTo>
                <a:cubicBezTo>
                  <a:pt x="600" y="1872"/>
                  <a:pt x="1200" y="864"/>
                  <a:pt x="1584" y="432"/>
                </a:cubicBezTo>
                <a:cubicBezTo>
                  <a:pt x="1968" y="0"/>
                  <a:pt x="2384" y="224"/>
                  <a:pt x="2304" y="288"/>
                </a:cubicBezTo>
              </a:path>
            </a:pathLst>
          </a:custGeom>
          <a:noFill/>
          <a:ln w="9525" cap="flat" cmpd="sng">
            <a:solidFill>
              <a:schemeClr val="tx1"/>
            </a:solidFill>
            <a:prstDash val="solid"/>
            <a:miter lim="800000"/>
            <a:headEnd type="none" w="med" len="med"/>
            <a:tailEnd type="none" w="med" len="med"/>
          </a:ln>
          <a:effectLst/>
        </p:spPr>
        <p:txBody>
          <a:bodyPr wrap="none"/>
          <a:lstStyle/>
          <a:p>
            <a:endParaRPr lang="en-US"/>
          </a:p>
        </p:txBody>
      </p:sp>
      <p:sp>
        <p:nvSpPr>
          <p:cNvPr id="631822" name="Line 14"/>
          <p:cNvSpPr>
            <a:spLocks noChangeShapeType="1"/>
          </p:cNvSpPr>
          <p:nvPr/>
        </p:nvSpPr>
        <p:spPr bwMode="auto">
          <a:xfrm>
            <a:off x="7124700" y="5029200"/>
            <a:ext cx="1371600" cy="0"/>
          </a:xfrm>
          <a:prstGeom prst="line">
            <a:avLst/>
          </a:prstGeom>
          <a:noFill/>
          <a:ln w="9525">
            <a:solidFill>
              <a:schemeClr val="tx1"/>
            </a:solidFill>
            <a:miter lim="800000"/>
            <a:headEnd/>
            <a:tailEnd/>
          </a:ln>
          <a:effectLst/>
        </p:spPr>
        <p:txBody>
          <a:bodyPr wrap="none"/>
          <a:lstStyle/>
          <a:p>
            <a:endParaRPr lang="en-US"/>
          </a:p>
        </p:txBody>
      </p:sp>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5011" name="Rectangle 3"/>
          <p:cNvSpPr>
            <a:spLocks noGrp="1" noChangeArrowheads="1"/>
          </p:cNvSpPr>
          <p:nvPr>
            <p:ph type="body" idx="1"/>
          </p:nvPr>
        </p:nvSpPr>
        <p:spPr>
          <a:xfrm>
            <a:off x="1485900" y="2230124"/>
            <a:ext cx="7315200" cy="3010055"/>
          </a:xfrm>
        </p:spPr>
        <p:txBody>
          <a:bodyPr>
            <a:spAutoFit/>
          </a:bodyPr>
          <a:lstStyle/>
          <a:p>
            <a:r>
              <a:rPr lang="en-US" sz="3600" b="1" dirty="0"/>
              <a:t>Near Eastern Farmers</a:t>
            </a:r>
          </a:p>
          <a:p>
            <a:pPr lvl="1">
              <a:buFontTx/>
              <a:buChar char="–"/>
            </a:pPr>
            <a:r>
              <a:rPr lang="en-US" dirty="0" err="1" smtClean="0">
                <a:cs typeface="Arial" charset="0"/>
              </a:rPr>
              <a:t>Çatalhöyük</a:t>
            </a:r>
            <a:r>
              <a:rPr lang="en-US" dirty="0">
                <a:cs typeface="Arial" charset="0"/>
              </a:rPr>
              <a:t>, Anatolia, </a:t>
            </a:r>
            <a:r>
              <a:rPr lang="en-US" dirty="0" smtClean="0">
                <a:cs typeface="Arial" charset="0"/>
              </a:rPr>
              <a:t>Turkey</a:t>
            </a:r>
          </a:p>
          <a:p>
            <a:pPr lvl="1">
              <a:buFontTx/>
              <a:buChar char="–"/>
            </a:pPr>
            <a:r>
              <a:rPr lang="en-US" dirty="0" smtClean="0">
                <a:cs typeface="Arial" charset="0"/>
              </a:rPr>
              <a:t>Jericho, Palestine</a:t>
            </a:r>
          </a:p>
          <a:p>
            <a:pPr lvl="1">
              <a:buFontTx/>
              <a:buChar char="–"/>
            </a:pPr>
            <a:r>
              <a:rPr lang="en-US" dirty="0" err="1" smtClean="0">
                <a:cs typeface="Arial" charset="0"/>
              </a:rPr>
              <a:t>Jarmo</a:t>
            </a:r>
            <a:r>
              <a:rPr lang="en-US" dirty="0">
                <a:cs typeface="Arial" charset="0"/>
              </a:rPr>
              <a:t>, Iraq</a:t>
            </a:r>
          </a:p>
          <a:p>
            <a:pPr lvl="1">
              <a:buFontTx/>
              <a:buChar char="–"/>
            </a:pPr>
            <a:r>
              <a:rPr lang="en-US" dirty="0">
                <a:cs typeface="Arial" charset="0"/>
              </a:rPr>
              <a:t>Ali </a:t>
            </a:r>
            <a:r>
              <a:rPr lang="en-US" dirty="0" err="1">
                <a:cs typeface="Arial" charset="0"/>
              </a:rPr>
              <a:t>Kosh</a:t>
            </a:r>
            <a:r>
              <a:rPr lang="en-US" dirty="0">
                <a:cs typeface="Arial" charset="0"/>
              </a:rPr>
              <a:t>, Iran</a:t>
            </a:r>
          </a:p>
        </p:txBody>
      </p:sp>
      <p:sp>
        <p:nvSpPr>
          <p:cNvPr id="4" name="Rectangle 2"/>
          <p:cNvSpPr txBox="1">
            <a:spLocks noChangeArrowheads="1"/>
          </p:cNvSpPr>
          <p:nvPr/>
        </p:nvSpPr>
        <p:spPr bwMode="auto">
          <a:xfrm>
            <a:off x="1485900" y="757239"/>
            <a:ext cx="7315200" cy="461665"/>
          </a:xfrm>
          <a:prstGeom prst="rect">
            <a:avLst/>
          </a:prstGeom>
          <a:noFill/>
          <a:ln w="9525">
            <a:noFill/>
            <a:miter lim="800000"/>
            <a:headEnd/>
            <a:tailEnd/>
          </a:ln>
        </p:spPr>
        <p:txBody>
          <a:bodyPr anchor="b">
            <a:spAutoFit/>
          </a:bodyPr>
          <a:lstStyle/>
          <a:p>
            <a:pPr algn="l">
              <a:defRPr/>
            </a:pPr>
            <a:r>
              <a:rPr lang="en-US" b="0" kern="0" dirty="0" smtClean="0">
                <a:solidFill>
                  <a:schemeClr val="tx2"/>
                </a:solidFill>
                <a:latin typeface="+mj-lt"/>
                <a:ea typeface="+mj-ea"/>
                <a:cs typeface="+mj-cs"/>
              </a:rPr>
              <a:t>Ch. 14 Food Production: A Biocultural Revolution</a:t>
            </a:r>
            <a:endParaRPr lang="en-US" b="0"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3689551" y="6278478"/>
            <a:ext cx="2880917" cy="369332"/>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80808"/>
                </a:solidFill>
                <a:latin typeface="Arial" charset="0"/>
              </a:rPr>
              <a:t>Understanding </a:t>
            </a:r>
            <a:r>
              <a:rPr lang="en-US" sz="1200" i="1" dirty="0" smtClean="0">
                <a:solidFill>
                  <a:srgbClr val="080808"/>
                </a:solidFill>
                <a:latin typeface="Arial" charset="0"/>
              </a:rPr>
              <a:t>Humans,10</a:t>
            </a:r>
            <a:r>
              <a:rPr lang="en-US" sz="1200" i="1" baseline="30000" dirty="0" smtClean="0">
                <a:solidFill>
                  <a:srgbClr val="080808"/>
                </a:solidFill>
                <a:latin typeface="Arial" charset="0"/>
              </a:rPr>
              <a:t>th</a:t>
            </a:r>
            <a:r>
              <a:rPr lang="en-US" sz="1200" i="1" dirty="0" smtClean="0">
                <a:solidFill>
                  <a:srgbClr val="080808"/>
                </a:solidFill>
                <a:latin typeface="Arial" charset="0"/>
              </a:rPr>
              <a:t> </a:t>
            </a:r>
            <a:r>
              <a:rPr lang="en-US" sz="1200" i="1" dirty="0">
                <a:solidFill>
                  <a:srgbClr val="080808"/>
                </a:solidFill>
                <a:latin typeface="Arial" charset="0"/>
              </a:rPr>
              <a:t>Ed</a:t>
            </a:r>
            <a:r>
              <a:rPr lang="en-US" sz="1200" dirty="0">
                <a:solidFill>
                  <a:srgbClr val="080808"/>
                </a:solidFill>
                <a:latin typeface="Arial" charset="0"/>
              </a:rPr>
              <a:t>., </a:t>
            </a:r>
            <a:r>
              <a:rPr lang="en-US" sz="1200" dirty="0" smtClean="0">
                <a:solidFill>
                  <a:srgbClr val="080808"/>
                </a:solidFill>
                <a:latin typeface="Arial" charset="0"/>
              </a:rPr>
              <a:t>p. 363</a:t>
            </a:r>
            <a:endParaRPr lang="en-US" sz="1200" dirty="0">
              <a:solidFill>
                <a:srgbClr val="080808"/>
              </a:solidFill>
              <a:latin typeface="Arial" charset="0"/>
            </a:endParaRPr>
          </a:p>
        </p:txBody>
      </p:sp>
      <p:sp>
        <p:nvSpPr>
          <p:cNvPr id="10" name="Text Box 3"/>
          <p:cNvSpPr txBox="1">
            <a:spLocks noChangeArrowheads="1"/>
          </p:cNvSpPr>
          <p:nvPr/>
        </p:nvSpPr>
        <p:spPr bwMode="auto">
          <a:xfrm>
            <a:off x="1665597" y="5985514"/>
            <a:ext cx="6962775" cy="325438"/>
          </a:xfrm>
          <a:prstGeom prst="rect">
            <a:avLst/>
          </a:prstGeom>
          <a:solidFill>
            <a:schemeClr val="bg1"/>
          </a:solidFill>
          <a:ln w="9525">
            <a:noFill/>
            <a:miter lim="800000"/>
            <a:headEnd/>
            <a:tailEnd/>
          </a:ln>
          <a:effectLst/>
        </p:spPr>
        <p:txBody>
          <a:bodyPr wrap="none"/>
          <a:lstStyle/>
          <a:p>
            <a:pPr algn="ctr">
              <a:lnSpc>
                <a:spcPct val="110000"/>
              </a:lnSpc>
            </a:pPr>
            <a:r>
              <a:rPr lang="en-US" sz="1400" b="1" dirty="0" smtClean="0">
                <a:solidFill>
                  <a:srgbClr val="000000"/>
                </a:solidFill>
                <a:latin typeface="Arial" charset="0"/>
              </a:rPr>
              <a:t>Early Neolithic sites of the Fertile Crescent</a:t>
            </a:r>
            <a:endParaRPr lang="en-US" sz="1400" b="1" dirty="0">
              <a:solidFill>
                <a:srgbClr val="000000"/>
              </a:solidFill>
              <a:latin typeface="Arial" charset="0"/>
            </a:endParaRPr>
          </a:p>
        </p:txBody>
      </p:sp>
      <p:pic>
        <p:nvPicPr>
          <p:cNvPr id="7" name="Picture 6" descr="1410.jpg"/>
          <p:cNvPicPr>
            <a:picLocks noChangeAspect="1"/>
          </p:cNvPicPr>
          <p:nvPr/>
        </p:nvPicPr>
        <p:blipFill>
          <a:blip r:embed="rId3" cstate="print"/>
          <a:stretch>
            <a:fillRect/>
          </a:stretch>
        </p:blipFill>
        <p:spPr>
          <a:xfrm>
            <a:off x="1257300" y="425569"/>
            <a:ext cx="7772400" cy="5580583"/>
          </a:xfrm>
          <a:prstGeom prst="rect">
            <a:avLst/>
          </a:prstGeom>
        </p:spPr>
      </p:pic>
      <p:sp>
        <p:nvSpPr>
          <p:cNvPr id="9" name="Oval 5"/>
          <p:cNvSpPr>
            <a:spLocks noChangeArrowheads="1"/>
          </p:cNvSpPr>
          <p:nvPr/>
        </p:nvSpPr>
        <p:spPr bwMode="auto">
          <a:xfrm>
            <a:off x="3328348" y="3657600"/>
            <a:ext cx="1066800" cy="457200"/>
          </a:xfrm>
          <a:prstGeom prst="ellipse">
            <a:avLst/>
          </a:prstGeom>
          <a:noFill/>
          <a:ln w="76200">
            <a:solidFill>
              <a:srgbClr val="FF0000"/>
            </a:solidFill>
            <a:miter lim="800000"/>
            <a:headEnd/>
            <a:tailEnd/>
          </a:ln>
          <a:effectLst/>
        </p:spPr>
        <p:txBody>
          <a:bodyPr wrap="none" anchor="ctr"/>
          <a:lstStyle/>
          <a:p>
            <a:pPr algn="ctr"/>
            <a:endParaRPr lang="en-US">
              <a:solidFill>
                <a:srgbClr val="000000"/>
              </a:solidFill>
            </a:endParaRPr>
          </a:p>
        </p:txBody>
      </p:sp>
      <p:sp>
        <p:nvSpPr>
          <p:cNvPr id="8" name="Oval 5"/>
          <p:cNvSpPr>
            <a:spLocks noChangeArrowheads="1"/>
          </p:cNvSpPr>
          <p:nvPr/>
        </p:nvSpPr>
        <p:spPr bwMode="auto">
          <a:xfrm>
            <a:off x="6134100" y="2362200"/>
            <a:ext cx="1066800" cy="457200"/>
          </a:xfrm>
          <a:prstGeom prst="ellipse">
            <a:avLst/>
          </a:prstGeom>
          <a:noFill/>
          <a:ln w="76200">
            <a:solidFill>
              <a:srgbClr val="FF0000"/>
            </a:solidFill>
            <a:miter lim="800000"/>
            <a:headEnd/>
            <a:tailEnd/>
          </a:ln>
          <a:effectLst/>
        </p:spPr>
        <p:txBody>
          <a:bodyPr wrap="none" anchor="ctr"/>
          <a:lstStyle/>
          <a:p>
            <a:pPr algn="ctr"/>
            <a:endParaRPr lang="en-US">
              <a:solidFill>
                <a:srgbClr val="000000"/>
              </a:solidFill>
            </a:endParaRPr>
          </a:p>
        </p:txBody>
      </p:sp>
      <p:sp>
        <p:nvSpPr>
          <p:cNvPr id="11" name="Oval 5"/>
          <p:cNvSpPr>
            <a:spLocks noChangeArrowheads="1"/>
          </p:cNvSpPr>
          <p:nvPr/>
        </p:nvSpPr>
        <p:spPr bwMode="auto">
          <a:xfrm>
            <a:off x="6772728" y="3476172"/>
            <a:ext cx="1066800" cy="457200"/>
          </a:xfrm>
          <a:prstGeom prst="ellipse">
            <a:avLst/>
          </a:prstGeom>
          <a:noFill/>
          <a:ln w="76200">
            <a:solidFill>
              <a:srgbClr val="FF0000"/>
            </a:solidFill>
            <a:miter lim="800000"/>
            <a:headEnd/>
            <a:tailEnd/>
          </a:ln>
          <a:effectLst/>
        </p:spPr>
        <p:txBody>
          <a:bodyPr wrap="none" anchor="ctr"/>
          <a:lstStyle/>
          <a:p>
            <a:pPr algn="ctr"/>
            <a:endParaRPr lang="en-US">
              <a:solidFill>
                <a:srgbClr val="000000"/>
              </a:solidFill>
            </a:endParaRPr>
          </a:p>
        </p:txBody>
      </p:sp>
      <p:sp>
        <p:nvSpPr>
          <p:cNvPr id="12" name="Oval 5"/>
          <p:cNvSpPr>
            <a:spLocks noChangeArrowheads="1"/>
          </p:cNvSpPr>
          <p:nvPr/>
        </p:nvSpPr>
        <p:spPr bwMode="auto">
          <a:xfrm>
            <a:off x="2480129" y="1781628"/>
            <a:ext cx="1136851" cy="685800"/>
          </a:xfrm>
          <a:prstGeom prst="ellipse">
            <a:avLst/>
          </a:prstGeom>
          <a:noFill/>
          <a:ln w="76200">
            <a:solidFill>
              <a:srgbClr val="FF0000"/>
            </a:solidFill>
            <a:miter lim="800000"/>
            <a:headEnd/>
            <a:tailEnd/>
          </a:ln>
          <a:effectLst/>
        </p:spPr>
        <p:txBody>
          <a:bodyPr wrap="none" anchor="ctr"/>
          <a:lstStyle/>
          <a:p>
            <a:pPr algn="ctr"/>
            <a:endParaRPr lang="en-US">
              <a:solidFill>
                <a:srgbClr val="000000"/>
              </a:solidFill>
            </a:endParaRPr>
          </a:p>
        </p:txBody>
      </p:sp>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5346" name="Rectangle 2"/>
          <p:cNvSpPr>
            <a:spLocks noGrp="1" noChangeArrowheads="1"/>
          </p:cNvSpPr>
          <p:nvPr>
            <p:ph type="body" idx="4294967295"/>
          </p:nvPr>
        </p:nvSpPr>
        <p:spPr>
          <a:xfrm>
            <a:off x="1485900" y="2209800"/>
            <a:ext cx="7315200" cy="2438400"/>
          </a:xfrm>
        </p:spPr>
        <p:txBody>
          <a:bodyPr/>
          <a:lstStyle/>
          <a:p>
            <a:r>
              <a:rPr lang="en-US" sz="3600" b="1" dirty="0">
                <a:cs typeface="Arial" charset="0"/>
              </a:rPr>
              <a:t>Jericho</a:t>
            </a:r>
          </a:p>
          <a:p>
            <a:endParaRPr lang="en-US" sz="1200" b="1" dirty="0">
              <a:cs typeface="Arial" charset="0"/>
            </a:endParaRPr>
          </a:p>
          <a:p>
            <a:pPr lvl="1">
              <a:buFontTx/>
              <a:buChar char="–"/>
            </a:pPr>
            <a:r>
              <a:rPr lang="en-US" dirty="0"/>
              <a:t>early Neolithic community in Palestine</a:t>
            </a:r>
          </a:p>
          <a:p>
            <a:pPr>
              <a:buFont typeface="Wingdings" pitchFamily="2" charset="2"/>
              <a:buNone/>
            </a:pPr>
            <a:endParaRPr lang="en-US" sz="2800" dirty="0"/>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3689551" y="6278478"/>
            <a:ext cx="2880917" cy="369332"/>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80808"/>
                </a:solidFill>
                <a:latin typeface="Arial" charset="0"/>
              </a:rPr>
              <a:t>Understanding </a:t>
            </a:r>
            <a:r>
              <a:rPr lang="en-US" sz="1200" i="1" dirty="0" smtClean="0">
                <a:solidFill>
                  <a:srgbClr val="080808"/>
                </a:solidFill>
                <a:latin typeface="Arial" charset="0"/>
              </a:rPr>
              <a:t>Humans,10</a:t>
            </a:r>
            <a:r>
              <a:rPr lang="en-US" sz="1200" i="1" baseline="30000" dirty="0" smtClean="0">
                <a:solidFill>
                  <a:srgbClr val="080808"/>
                </a:solidFill>
                <a:latin typeface="Arial" charset="0"/>
              </a:rPr>
              <a:t>th</a:t>
            </a:r>
            <a:r>
              <a:rPr lang="en-US" sz="1200" i="1" dirty="0" smtClean="0">
                <a:solidFill>
                  <a:srgbClr val="080808"/>
                </a:solidFill>
                <a:latin typeface="Arial" charset="0"/>
              </a:rPr>
              <a:t> </a:t>
            </a:r>
            <a:r>
              <a:rPr lang="en-US" sz="1200" i="1" dirty="0">
                <a:solidFill>
                  <a:srgbClr val="080808"/>
                </a:solidFill>
                <a:latin typeface="Arial" charset="0"/>
              </a:rPr>
              <a:t>Ed</a:t>
            </a:r>
            <a:r>
              <a:rPr lang="en-US" sz="1200" dirty="0">
                <a:solidFill>
                  <a:srgbClr val="080808"/>
                </a:solidFill>
                <a:latin typeface="Arial" charset="0"/>
              </a:rPr>
              <a:t>., </a:t>
            </a:r>
            <a:r>
              <a:rPr lang="en-US" sz="1200" dirty="0" smtClean="0">
                <a:solidFill>
                  <a:srgbClr val="080808"/>
                </a:solidFill>
                <a:latin typeface="Arial" charset="0"/>
              </a:rPr>
              <a:t>p. 363</a:t>
            </a:r>
            <a:endParaRPr lang="en-US" sz="1200" dirty="0">
              <a:solidFill>
                <a:srgbClr val="080808"/>
              </a:solidFill>
              <a:latin typeface="Arial" charset="0"/>
            </a:endParaRPr>
          </a:p>
        </p:txBody>
      </p:sp>
      <p:sp>
        <p:nvSpPr>
          <p:cNvPr id="10" name="Text Box 3"/>
          <p:cNvSpPr txBox="1">
            <a:spLocks noChangeArrowheads="1"/>
          </p:cNvSpPr>
          <p:nvPr/>
        </p:nvSpPr>
        <p:spPr bwMode="auto">
          <a:xfrm>
            <a:off x="1665597" y="5985514"/>
            <a:ext cx="6962775" cy="325438"/>
          </a:xfrm>
          <a:prstGeom prst="rect">
            <a:avLst/>
          </a:prstGeom>
          <a:solidFill>
            <a:schemeClr val="bg1"/>
          </a:solidFill>
          <a:ln w="9525">
            <a:noFill/>
            <a:miter lim="800000"/>
            <a:headEnd/>
            <a:tailEnd/>
          </a:ln>
          <a:effectLst/>
        </p:spPr>
        <p:txBody>
          <a:bodyPr wrap="none"/>
          <a:lstStyle/>
          <a:p>
            <a:pPr algn="ctr">
              <a:lnSpc>
                <a:spcPct val="110000"/>
              </a:lnSpc>
            </a:pPr>
            <a:r>
              <a:rPr lang="en-US" sz="1400" b="1" dirty="0" smtClean="0">
                <a:solidFill>
                  <a:srgbClr val="000000"/>
                </a:solidFill>
                <a:latin typeface="Arial" charset="0"/>
              </a:rPr>
              <a:t>Early Neolithic sites of the Fertile Crescent</a:t>
            </a:r>
            <a:endParaRPr lang="en-US" sz="1400" b="1" dirty="0">
              <a:solidFill>
                <a:srgbClr val="000000"/>
              </a:solidFill>
              <a:latin typeface="Arial" charset="0"/>
            </a:endParaRPr>
          </a:p>
        </p:txBody>
      </p:sp>
      <p:pic>
        <p:nvPicPr>
          <p:cNvPr id="7" name="Picture 6" descr="1410.jpg"/>
          <p:cNvPicPr>
            <a:picLocks noChangeAspect="1"/>
          </p:cNvPicPr>
          <p:nvPr/>
        </p:nvPicPr>
        <p:blipFill>
          <a:blip r:embed="rId3" cstate="print"/>
          <a:stretch>
            <a:fillRect/>
          </a:stretch>
        </p:blipFill>
        <p:spPr>
          <a:xfrm>
            <a:off x="1257300" y="425569"/>
            <a:ext cx="7772400" cy="5580583"/>
          </a:xfrm>
          <a:prstGeom prst="rect">
            <a:avLst/>
          </a:prstGeom>
        </p:spPr>
      </p:pic>
      <p:sp>
        <p:nvSpPr>
          <p:cNvPr id="9" name="Oval 5"/>
          <p:cNvSpPr>
            <a:spLocks noChangeArrowheads="1"/>
          </p:cNvSpPr>
          <p:nvPr/>
        </p:nvSpPr>
        <p:spPr bwMode="auto">
          <a:xfrm>
            <a:off x="3328348" y="3657600"/>
            <a:ext cx="1066800" cy="457200"/>
          </a:xfrm>
          <a:prstGeom prst="ellipse">
            <a:avLst/>
          </a:prstGeom>
          <a:noFill/>
          <a:ln w="76200">
            <a:solidFill>
              <a:srgbClr val="FF0000"/>
            </a:solidFill>
            <a:miter lim="800000"/>
            <a:headEnd/>
            <a:tailEnd/>
          </a:ln>
          <a:effectLst/>
        </p:spPr>
        <p:txBody>
          <a:bodyPr wrap="none" anchor="ctr"/>
          <a:lstStyle/>
          <a:p>
            <a:pPr algn="ctr"/>
            <a:endParaRPr lang="en-US"/>
          </a:p>
        </p:txBody>
      </p:sp>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3689549" y="6278478"/>
            <a:ext cx="2880917"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FFFFFF"/>
                </a:solidFill>
                <a:latin typeface="Arial" charset="0"/>
              </a:rPr>
              <a:t>Understanding </a:t>
            </a:r>
            <a:r>
              <a:rPr lang="en-US" sz="1200" i="1" dirty="0" smtClean="0">
                <a:solidFill>
                  <a:srgbClr val="FFFFFF"/>
                </a:solidFill>
                <a:latin typeface="Arial" charset="0"/>
              </a:rPr>
              <a:t>Humans,10</a:t>
            </a:r>
            <a:r>
              <a:rPr lang="en-US" sz="1200" i="1" baseline="30000" dirty="0" smtClean="0">
                <a:solidFill>
                  <a:srgbClr val="FFFFFF"/>
                </a:solidFill>
                <a:latin typeface="Arial" charset="0"/>
              </a:rPr>
              <a:t>th</a:t>
            </a:r>
            <a:r>
              <a:rPr lang="en-US" sz="1200" i="1" dirty="0" smtClean="0">
                <a:solidFill>
                  <a:srgbClr val="FFFFFF"/>
                </a:solidFill>
                <a:latin typeface="Arial" charset="0"/>
              </a:rPr>
              <a:t> </a:t>
            </a:r>
            <a:r>
              <a:rPr lang="en-US" sz="1200" i="1" dirty="0">
                <a:solidFill>
                  <a:srgbClr val="FFFFFF"/>
                </a:solidFill>
                <a:latin typeface="Arial" charset="0"/>
              </a:rPr>
              <a:t>Ed</a:t>
            </a:r>
            <a:r>
              <a:rPr lang="en-US" sz="1200" dirty="0">
                <a:solidFill>
                  <a:srgbClr val="FFFFFF"/>
                </a:solidFill>
                <a:latin typeface="Arial" charset="0"/>
              </a:rPr>
              <a:t>., </a:t>
            </a:r>
            <a:r>
              <a:rPr lang="en-US" sz="1200" dirty="0" smtClean="0">
                <a:solidFill>
                  <a:srgbClr val="FFFFFF"/>
                </a:solidFill>
                <a:latin typeface="Arial" charset="0"/>
              </a:rPr>
              <a:t>p. 386</a:t>
            </a:r>
            <a:endParaRPr lang="en-US" sz="1200" dirty="0">
              <a:solidFill>
                <a:srgbClr val="FFFFFF"/>
              </a:solidFill>
              <a:latin typeface="Arial" charset="0"/>
            </a:endParaRPr>
          </a:p>
        </p:txBody>
      </p:sp>
      <p:pic>
        <p:nvPicPr>
          <p:cNvPr id="7" name="Picture 6" descr="text 10th ed p 386c.jpg"/>
          <p:cNvPicPr>
            <a:picLocks noChangeAspect="1"/>
          </p:cNvPicPr>
          <p:nvPr/>
        </p:nvPicPr>
        <p:blipFill>
          <a:blip r:embed="rId3" cstate="print">
            <a:lum/>
          </a:blip>
          <a:stretch>
            <a:fillRect/>
          </a:stretch>
        </p:blipFill>
        <p:spPr>
          <a:xfrm>
            <a:off x="2155934" y="212834"/>
            <a:ext cx="5958801" cy="5943600"/>
          </a:xfrm>
          <a:prstGeom prst="rect">
            <a:avLst/>
          </a:prstGeom>
        </p:spPr>
      </p:pic>
      <p:sp>
        <p:nvSpPr>
          <p:cNvPr id="13" name="Oval 4"/>
          <p:cNvSpPr>
            <a:spLocks noChangeArrowheads="1"/>
          </p:cNvSpPr>
          <p:nvPr/>
        </p:nvSpPr>
        <p:spPr bwMode="auto">
          <a:xfrm>
            <a:off x="3193832" y="1600200"/>
            <a:ext cx="914400" cy="461942"/>
          </a:xfrm>
          <a:prstGeom prst="ellipse">
            <a:avLst/>
          </a:prstGeom>
          <a:noFill/>
          <a:ln w="76200">
            <a:solidFill>
              <a:srgbClr val="FF0000"/>
            </a:solidFill>
            <a:miter lim="800000"/>
            <a:headEnd/>
            <a:tailEnd/>
          </a:ln>
          <a:effectLst/>
        </p:spPr>
        <p:txBody>
          <a:bodyPr wrap="none" anchor="ctr"/>
          <a:lstStyle/>
          <a:p>
            <a:pPr algn="ctr"/>
            <a:endParaRPr lang="en-US">
              <a:solidFill>
                <a:srgbClr val="000000"/>
              </a:solidFill>
            </a:endParaRPr>
          </a:p>
        </p:txBody>
      </p:sp>
      <p:sp>
        <p:nvSpPr>
          <p:cNvPr id="17" name="Text Box 3"/>
          <p:cNvSpPr txBox="1">
            <a:spLocks noChangeArrowheads="1"/>
          </p:cNvSpPr>
          <p:nvPr/>
        </p:nvSpPr>
        <p:spPr bwMode="auto">
          <a:xfrm>
            <a:off x="844550" y="512763"/>
            <a:ext cx="8580438" cy="554037"/>
          </a:xfrm>
          <a:prstGeom prst="rect">
            <a:avLst/>
          </a:prstGeom>
          <a:solidFill>
            <a:schemeClr val="bg1"/>
          </a:solidFill>
          <a:ln w="9525">
            <a:noFill/>
            <a:miter lim="800000"/>
            <a:headEnd/>
            <a:tailEnd/>
          </a:ln>
          <a:effectLst/>
        </p:spPr>
        <p:txBody>
          <a:bodyPr wrap="none" anchor="ctr" anchorCtr="1"/>
          <a:lstStyle/>
          <a:p>
            <a:pPr algn="ctr">
              <a:lnSpc>
                <a:spcPct val="110000"/>
              </a:lnSpc>
            </a:pPr>
            <a:r>
              <a:rPr lang="en-US" sz="1800" b="1" dirty="0">
                <a:solidFill>
                  <a:srgbClr val="000000"/>
                </a:solidFill>
                <a:latin typeface="Arial" charset="0"/>
              </a:rPr>
              <a:t>The Most Significant </a:t>
            </a:r>
            <a:r>
              <a:rPr lang="en-US" sz="1800" b="1" dirty="0" smtClean="0">
                <a:solidFill>
                  <a:srgbClr val="000000"/>
                </a:solidFill>
                <a:latin typeface="Arial" charset="0"/>
              </a:rPr>
              <a:t> Archaeological </a:t>
            </a:r>
            <a:r>
              <a:rPr lang="en-US" sz="1800" b="1" dirty="0">
                <a:solidFill>
                  <a:srgbClr val="000000"/>
                </a:solidFill>
                <a:latin typeface="Arial" charset="0"/>
              </a:rPr>
              <a:t>Sites Discussed in Ch. </a:t>
            </a:r>
            <a:r>
              <a:rPr lang="en-US" sz="1800" b="1" dirty="0" smtClean="0">
                <a:solidFill>
                  <a:srgbClr val="000000"/>
                </a:solidFill>
                <a:latin typeface="Arial" charset="0"/>
              </a:rPr>
              <a:t>14</a:t>
            </a:r>
            <a:endParaRPr lang="en-US" sz="1800" b="1" dirty="0">
              <a:solidFill>
                <a:srgbClr val="000000"/>
              </a:solidFill>
              <a:latin typeface="Arial" charset="0"/>
            </a:endParaRPr>
          </a:p>
        </p:txBody>
      </p:sp>
      <p:sp>
        <p:nvSpPr>
          <p:cNvPr id="21" name="Text Box 7"/>
          <p:cNvSpPr txBox="1">
            <a:spLocks noChangeArrowheads="1"/>
          </p:cNvSpPr>
          <p:nvPr/>
        </p:nvSpPr>
        <p:spPr bwMode="auto">
          <a:xfrm>
            <a:off x="4425042" y="1614714"/>
            <a:ext cx="3429000" cy="769441"/>
          </a:xfrm>
          <a:prstGeom prst="rect">
            <a:avLst/>
          </a:prstGeom>
          <a:solidFill>
            <a:srgbClr val="FFFFFF">
              <a:alpha val="85000"/>
            </a:srgbClr>
          </a:solidFill>
          <a:ln w="9525">
            <a:noFill/>
            <a:miter lim="800000"/>
            <a:headEnd/>
            <a:tailEnd/>
          </a:ln>
          <a:effectLst/>
        </p:spPr>
        <p:txBody>
          <a:bodyPr wrap="square">
            <a:spAutoFit/>
          </a:bodyPr>
          <a:lstStyle/>
          <a:p>
            <a:pPr algn="ctr"/>
            <a:r>
              <a:rPr lang="en-US" b="1" dirty="0" smtClean="0">
                <a:solidFill>
                  <a:srgbClr val="000000"/>
                </a:solidFill>
              </a:rPr>
              <a:t>Jericho</a:t>
            </a:r>
          </a:p>
          <a:p>
            <a:pPr algn="ctr"/>
            <a:r>
              <a:rPr lang="en-US" sz="2000" dirty="0" smtClean="0">
                <a:solidFill>
                  <a:srgbClr val="000000"/>
                </a:solidFill>
              </a:rPr>
              <a:t>(West Bank)</a:t>
            </a:r>
            <a:endParaRPr lang="en-US" sz="2000" dirty="0">
              <a:solidFill>
                <a:srgbClr val="000000"/>
              </a:solidFill>
            </a:endParaRPr>
          </a:p>
        </p:txBody>
      </p:sp>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p:cNvGrpSpPr/>
        <p:nvPr/>
      </p:nvGrpSpPr>
      <p:grpSpPr>
        <a:xfrm>
          <a:off x="0" y="0"/>
          <a:ext cx="0" cy="0"/>
          <a:chOff x="0" y="0"/>
          <a:chExt cx="0" cy="0"/>
        </a:xfrm>
      </p:grpSpPr>
      <p:sp>
        <p:nvSpPr>
          <p:cNvPr id="1201156" name="Text Box 4"/>
          <p:cNvSpPr txBox="1">
            <a:spLocks noChangeArrowheads="1"/>
          </p:cNvSpPr>
          <p:nvPr/>
        </p:nvSpPr>
        <p:spPr bwMode="auto">
          <a:xfrm>
            <a:off x="830264" y="5802095"/>
            <a:ext cx="8580437" cy="554037"/>
          </a:xfrm>
          <a:prstGeom prst="rect">
            <a:avLst/>
          </a:prstGeom>
          <a:noFill/>
          <a:ln w="9525">
            <a:noFill/>
            <a:miter lim="800000"/>
            <a:headEnd/>
            <a:tailEnd/>
          </a:ln>
          <a:effectLst/>
        </p:spPr>
        <p:txBody>
          <a:bodyPr wrap="none" anchor="ctr" anchorCtr="1"/>
          <a:lstStyle/>
          <a:p>
            <a:pPr algn="ctr">
              <a:lnSpc>
                <a:spcPct val="110000"/>
              </a:lnSpc>
            </a:pPr>
            <a:r>
              <a:rPr lang="en-US" sz="1600" b="1" dirty="0">
                <a:solidFill>
                  <a:srgbClr val="FFFFFF"/>
                </a:solidFill>
                <a:latin typeface="Arial" charset="0"/>
              </a:rPr>
              <a:t>Important </a:t>
            </a:r>
            <a:r>
              <a:rPr lang="en-US" sz="1600" b="1" dirty="0" smtClean="0">
                <a:solidFill>
                  <a:srgbClr val="FFFFFF"/>
                </a:solidFill>
                <a:latin typeface="Arial" charset="0"/>
              </a:rPr>
              <a:t> Near Eastern Sites </a:t>
            </a:r>
            <a:r>
              <a:rPr lang="en-US" sz="1600" b="1" dirty="0">
                <a:solidFill>
                  <a:srgbClr val="FFFFFF"/>
                </a:solidFill>
                <a:latin typeface="Arial" charset="0"/>
              </a:rPr>
              <a:t>and Regions</a:t>
            </a:r>
          </a:p>
        </p:txBody>
      </p:sp>
      <p:sp>
        <p:nvSpPr>
          <p:cNvPr id="6" name="Text Box 2"/>
          <p:cNvSpPr txBox="1">
            <a:spLocks noChangeArrowheads="1"/>
          </p:cNvSpPr>
          <p:nvPr/>
        </p:nvSpPr>
        <p:spPr bwMode="auto">
          <a:xfrm>
            <a:off x="3689549" y="6278478"/>
            <a:ext cx="2880917" cy="369332"/>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FFFFFF"/>
                </a:solidFill>
                <a:latin typeface="Arial" charset="0"/>
              </a:rPr>
              <a:t>Understanding </a:t>
            </a:r>
            <a:r>
              <a:rPr lang="en-US" sz="1200" i="1" dirty="0" smtClean="0">
                <a:solidFill>
                  <a:srgbClr val="FFFFFF"/>
                </a:solidFill>
                <a:latin typeface="Arial" charset="0"/>
              </a:rPr>
              <a:t>Humans,10</a:t>
            </a:r>
            <a:r>
              <a:rPr lang="en-US" sz="1200" i="1" baseline="30000" dirty="0" smtClean="0">
                <a:solidFill>
                  <a:srgbClr val="FFFFFF"/>
                </a:solidFill>
                <a:latin typeface="Arial" charset="0"/>
              </a:rPr>
              <a:t>th</a:t>
            </a:r>
            <a:r>
              <a:rPr lang="en-US" sz="1200" i="1" dirty="0" smtClean="0">
                <a:solidFill>
                  <a:srgbClr val="FFFFFF"/>
                </a:solidFill>
                <a:latin typeface="Arial" charset="0"/>
              </a:rPr>
              <a:t> </a:t>
            </a:r>
            <a:r>
              <a:rPr lang="en-US" sz="1200" i="1" dirty="0">
                <a:solidFill>
                  <a:srgbClr val="FFFFFF"/>
                </a:solidFill>
                <a:latin typeface="Arial" charset="0"/>
              </a:rPr>
              <a:t>Ed</a:t>
            </a:r>
            <a:r>
              <a:rPr lang="en-US" sz="1200" dirty="0">
                <a:solidFill>
                  <a:srgbClr val="FFFFFF"/>
                </a:solidFill>
                <a:latin typeface="Arial" charset="0"/>
              </a:rPr>
              <a:t>., </a:t>
            </a:r>
            <a:r>
              <a:rPr lang="en-US" sz="1200" dirty="0" smtClean="0">
                <a:solidFill>
                  <a:srgbClr val="FFFFFF"/>
                </a:solidFill>
                <a:latin typeface="Arial" charset="0"/>
              </a:rPr>
              <a:t>p. 364</a:t>
            </a:r>
            <a:endParaRPr lang="en-US" sz="1200" dirty="0">
              <a:solidFill>
                <a:srgbClr val="FFFFFF"/>
              </a:solidFill>
              <a:latin typeface="Arial" charset="0"/>
            </a:endParaRPr>
          </a:p>
        </p:txBody>
      </p:sp>
      <p:pic>
        <p:nvPicPr>
          <p:cNvPr id="9" name="Picture 8" descr="text 10th ed p 364c.jpg"/>
          <p:cNvPicPr>
            <a:picLocks noChangeAspect="1"/>
          </p:cNvPicPr>
          <p:nvPr/>
        </p:nvPicPr>
        <p:blipFill>
          <a:blip r:embed="rId3" cstate="print"/>
          <a:stretch>
            <a:fillRect/>
          </a:stretch>
        </p:blipFill>
        <p:spPr>
          <a:xfrm>
            <a:off x="1257300" y="2163549"/>
            <a:ext cx="7772400" cy="3399051"/>
          </a:xfrm>
          <a:prstGeom prst="rect">
            <a:avLst/>
          </a:prstGeom>
        </p:spPr>
      </p:pic>
      <p:sp>
        <p:nvSpPr>
          <p:cNvPr id="10" name="Oval 5"/>
          <p:cNvSpPr>
            <a:spLocks noChangeArrowheads="1"/>
          </p:cNvSpPr>
          <p:nvPr/>
        </p:nvSpPr>
        <p:spPr bwMode="auto">
          <a:xfrm>
            <a:off x="1474330" y="4695498"/>
            <a:ext cx="1474330" cy="614959"/>
          </a:xfrm>
          <a:prstGeom prst="ellipse">
            <a:avLst/>
          </a:prstGeom>
          <a:noFill/>
          <a:ln w="76200">
            <a:solidFill>
              <a:srgbClr val="FF0000"/>
            </a:solidFill>
            <a:miter lim="800000"/>
            <a:headEnd/>
            <a:tailEnd/>
          </a:ln>
          <a:effectLst/>
        </p:spPr>
        <p:txBody>
          <a:bodyPr wrap="none" anchor="ctr"/>
          <a:lstStyle/>
          <a:p>
            <a:pPr algn="ctr"/>
            <a:endParaRPr lang="en-US">
              <a:solidFill>
                <a:srgbClr val="000000"/>
              </a:solidFill>
            </a:endParaRPr>
          </a:p>
        </p:txBody>
      </p:sp>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1401.jpg"/>
          <p:cNvPicPr>
            <a:picLocks noChangeAspect="1"/>
          </p:cNvPicPr>
          <p:nvPr/>
        </p:nvPicPr>
        <p:blipFill>
          <a:blip r:embed="rId3" cstate="print"/>
          <a:stretch>
            <a:fillRect/>
          </a:stretch>
        </p:blipFill>
        <p:spPr>
          <a:xfrm>
            <a:off x="1316916" y="215464"/>
            <a:ext cx="7620818" cy="6400800"/>
          </a:xfrm>
          <a:prstGeom prst="rect">
            <a:avLst/>
          </a:prstGeom>
        </p:spPr>
      </p:pic>
      <p:sp>
        <p:nvSpPr>
          <p:cNvPr id="5" name="Text Box 5"/>
          <p:cNvSpPr txBox="1">
            <a:spLocks noChangeArrowheads="1"/>
          </p:cNvSpPr>
          <p:nvPr/>
        </p:nvSpPr>
        <p:spPr bwMode="auto">
          <a:xfrm>
            <a:off x="1898194" y="5791200"/>
            <a:ext cx="3917547" cy="342145"/>
          </a:xfrm>
          <a:prstGeom prst="rect">
            <a:avLst/>
          </a:prstGeom>
          <a:noFill/>
          <a:ln w="9525">
            <a:noFill/>
            <a:miter lim="800000"/>
            <a:headEnd/>
            <a:tailEnd/>
          </a:ln>
          <a:effectLst/>
        </p:spPr>
        <p:txBody>
          <a:bodyPr wrap="none">
            <a:spAutoFit/>
          </a:bodyPr>
          <a:lstStyle/>
          <a:p>
            <a:pPr algn="ctr">
              <a:lnSpc>
                <a:spcPct val="110000"/>
              </a:lnSpc>
            </a:pPr>
            <a:r>
              <a:rPr lang="en-US" sz="1600" b="1" dirty="0">
                <a:solidFill>
                  <a:srgbClr val="000000"/>
                </a:solidFill>
                <a:latin typeface="Arial" charset="0"/>
              </a:rPr>
              <a:t>Time line for </a:t>
            </a:r>
            <a:r>
              <a:rPr lang="en-US" sz="1600" b="1" dirty="0" smtClean="0">
                <a:solidFill>
                  <a:srgbClr val="000000"/>
                </a:solidFill>
                <a:latin typeface="Arial" charset="0"/>
              </a:rPr>
              <a:t>Ch.14 "Food </a:t>
            </a:r>
            <a:r>
              <a:rPr lang="en-US" sz="1600" b="1" dirty="0">
                <a:solidFill>
                  <a:srgbClr val="000000"/>
                </a:solidFill>
                <a:latin typeface="Arial" charset="0"/>
              </a:rPr>
              <a:t>Production”</a:t>
            </a:r>
          </a:p>
        </p:txBody>
      </p:sp>
      <p:sp>
        <p:nvSpPr>
          <p:cNvPr id="6" name="Text Box 2"/>
          <p:cNvSpPr txBox="1">
            <a:spLocks noChangeArrowheads="1"/>
          </p:cNvSpPr>
          <p:nvPr/>
        </p:nvSpPr>
        <p:spPr bwMode="auto">
          <a:xfrm>
            <a:off x="2402930" y="6019800"/>
            <a:ext cx="2922595"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00000"/>
                </a:solidFill>
                <a:latin typeface="Arial" charset="0"/>
              </a:rPr>
              <a:t>Understanding </a:t>
            </a:r>
            <a:r>
              <a:rPr lang="en-US" sz="1200" i="1" dirty="0" smtClean="0">
                <a:solidFill>
                  <a:srgbClr val="000000"/>
                </a:solidFill>
                <a:latin typeface="Arial" charset="0"/>
              </a:rPr>
              <a:t>Humans,10</a:t>
            </a:r>
            <a:r>
              <a:rPr lang="en-US" sz="1200" i="1" baseline="30000" dirty="0" smtClean="0">
                <a:solidFill>
                  <a:srgbClr val="000000"/>
                </a:solidFill>
                <a:latin typeface="Arial" charset="0"/>
              </a:rPr>
              <a:t>th</a:t>
            </a:r>
            <a:r>
              <a:rPr lang="en-US" sz="1200" i="1" dirty="0" smtClean="0">
                <a:solidFill>
                  <a:srgbClr val="000000"/>
                </a:solidFill>
                <a:latin typeface="Arial" charset="0"/>
              </a:rPr>
              <a:t> </a:t>
            </a:r>
            <a:r>
              <a:rPr lang="en-US" sz="1200" i="1" dirty="0">
                <a:solidFill>
                  <a:srgbClr val="000000"/>
                </a:solidFill>
                <a:latin typeface="Arial" charset="0"/>
              </a:rPr>
              <a:t>Ed</a:t>
            </a:r>
            <a:r>
              <a:rPr lang="en-US" sz="1200" dirty="0">
                <a:solidFill>
                  <a:srgbClr val="000000"/>
                </a:solidFill>
                <a:latin typeface="Arial" charset="0"/>
              </a:rPr>
              <a:t>., p. </a:t>
            </a:r>
            <a:r>
              <a:rPr lang="en-US" sz="1200" dirty="0" smtClean="0">
                <a:solidFill>
                  <a:srgbClr val="000000"/>
                </a:solidFill>
                <a:latin typeface="Arial" charset="0"/>
              </a:rPr>
              <a:t>347</a:t>
            </a:r>
            <a:endParaRPr lang="en-US" sz="1200" dirty="0">
              <a:solidFill>
                <a:srgbClr val="000000"/>
              </a:solidFill>
              <a:latin typeface="Arial" charset="0"/>
            </a:endParaRPr>
          </a:p>
        </p:txBody>
      </p:sp>
      <p:sp>
        <p:nvSpPr>
          <p:cNvPr id="7" name="Oval 7"/>
          <p:cNvSpPr>
            <a:spLocks noChangeArrowheads="1"/>
          </p:cNvSpPr>
          <p:nvPr/>
        </p:nvSpPr>
        <p:spPr bwMode="auto">
          <a:xfrm>
            <a:off x="2384534" y="670034"/>
            <a:ext cx="1763106" cy="938049"/>
          </a:xfrm>
          <a:prstGeom prst="ellipse">
            <a:avLst/>
          </a:prstGeom>
          <a:noFill/>
          <a:ln w="76200">
            <a:solidFill>
              <a:srgbClr val="FF0000"/>
            </a:solidFill>
            <a:miter lim="800000"/>
            <a:headEnd/>
            <a:tailEnd/>
          </a:ln>
          <a:effectLst/>
        </p:spPr>
        <p:txBody>
          <a:bodyPr wrap="none" anchor="ctr"/>
          <a:lstStyle/>
          <a:p>
            <a:pPr algn="ctr"/>
            <a:endParaRPr lang="en-US">
              <a:solidFill>
                <a:schemeClr val="accent1"/>
              </a:solidFill>
            </a:endParaRPr>
          </a:p>
        </p:txBody>
      </p:sp>
    </p:spTree>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rgbClr val="080808"/>
        </a:solidFill>
        <a:effectLst/>
      </p:bgPr>
    </p:bg>
    <p:spTree>
      <p:nvGrpSpPr>
        <p:cNvPr id="1" name=""/>
        <p:cNvGrpSpPr/>
        <p:nvPr/>
      </p:nvGrpSpPr>
      <p:grpSpPr>
        <a:xfrm>
          <a:off x="0" y="0"/>
          <a:ext cx="0" cy="0"/>
          <a:chOff x="0" y="0"/>
          <a:chExt cx="0" cy="0"/>
        </a:xfrm>
      </p:grpSpPr>
      <p:pic>
        <p:nvPicPr>
          <p:cNvPr id="7" name="Picture 6" descr="1503.jpg"/>
          <p:cNvPicPr>
            <a:picLocks noChangeAspect="1"/>
          </p:cNvPicPr>
          <p:nvPr/>
        </p:nvPicPr>
        <p:blipFill>
          <a:blip r:embed="rId3" cstate="print"/>
          <a:stretch>
            <a:fillRect/>
          </a:stretch>
        </p:blipFill>
        <p:spPr>
          <a:xfrm>
            <a:off x="847398" y="228600"/>
            <a:ext cx="8557219" cy="6400800"/>
          </a:xfrm>
          <a:prstGeom prst="rect">
            <a:avLst/>
          </a:prstGeom>
        </p:spPr>
      </p:pic>
      <p:sp>
        <p:nvSpPr>
          <p:cNvPr id="9" name="Text Box 5"/>
          <p:cNvSpPr txBox="1">
            <a:spLocks noChangeArrowheads="1"/>
          </p:cNvSpPr>
          <p:nvPr/>
        </p:nvSpPr>
        <p:spPr bwMode="auto">
          <a:xfrm>
            <a:off x="1653740" y="5791200"/>
            <a:ext cx="4406464" cy="363176"/>
          </a:xfrm>
          <a:prstGeom prst="rect">
            <a:avLst/>
          </a:prstGeom>
          <a:noFill/>
          <a:ln w="9525">
            <a:noFill/>
            <a:miter lim="800000"/>
            <a:headEnd/>
            <a:tailEnd/>
          </a:ln>
          <a:effectLst/>
        </p:spPr>
        <p:txBody>
          <a:bodyPr wrap="none">
            <a:spAutoFit/>
          </a:bodyPr>
          <a:lstStyle/>
          <a:p>
            <a:pPr algn="ctr">
              <a:lnSpc>
                <a:spcPct val="110000"/>
              </a:lnSpc>
            </a:pPr>
            <a:r>
              <a:rPr lang="en-US" sz="1600" b="1" dirty="0">
                <a:solidFill>
                  <a:srgbClr val="000000"/>
                </a:solidFill>
                <a:latin typeface="Arial" charset="0"/>
              </a:rPr>
              <a:t>Time line for </a:t>
            </a:r>
            <a:r>
              <a:rPr lang="en-US" sz="1600" b="1" dirty="0" smtClean="0">
                <a:solidFill>
                  <a:srgbClr val="000000"/>
                </a:solidFill>
                <a:latin typeface="Arial" charset="0"/>
              </a:rPr>
              <a:t>Ch.15 “The First Civilizations”</a:t>
            </a:r>
            <a:endParaRPr lang="en-US" sz="1600" b="1" dirty="0">
              <a:solidFill>
                <a:srgbClr val="000000"/>
              </a:solidFill>
              <a:latin typeface="Arial" charset="0"/>
            </a:endParaRPr>
          </a:p>
        </p:txBody>
      </p:sp>
      <p:sp>
        <p:nvSpPr>
          <p:cNvPr id="10" name="Text Box 2"/>
          <p:cNvSpPr txBox="1">
            <a:spLocks noChangeArrowheads="1"/>
          </p:cNvSpPr>
          <p:nvPr/>
        </p:nvSpPr>
        <p:spPr bwMode="auto">
          <a:xfrm>
            <a:off x="2423769" y="6019800"/>
            <a:ext cx="2880917"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00000"/>
                </a:solidFill>
                <a:latin typeface="Arial" charset="0"/>
              </a:rPr>
              <a:t>Understanding </a:t>
            </a:r>
            <a:r>
              <a:rPr lang="en-US" sz="1200" i="1" dirty="0" smtClean="0">
                <a:solidFill>
                  <a:srgbClr val="000000"/>
                </a:solidFill>
                <a:latin typeface="Arial" charset="0"/>
              </a:rPr>
              <a:t>Humans,10</a:t>
            </a:r>
            <a:r>
              <a:rPr lang="en-US" sz="1200" i="1" baseline="30000" dirty="0" smtClean="0">
                <a:solidFill>
                  <a:srgbClr val="000000"/>
                </a:solidFill>
                <a:latin typeface="Arial" charset="0"/>
              </a:rPr>
              <a:t>th</a:t>
            </a:r>
            <a:r>
              <a:rPr lang="en-US" sz="1200" i="1" dirty="0" smtClean="0">
                <a:solidFill>
                  <a:srgbClr val="000000"/>
                </a:solidFill>
                <a:latin typeface="Arial" charset="0"/>
              </a:rPr>
              <a:t> </a:t>
            </a:r>
            <a:r>
              <a:rPr lang="en-US" sz="1200" i="1" dirty="0">
                <a:solidFill>
                  <a:srgbClr val="000000"/>
                </a:solidFill>
                <a:latin typeface="Arial" charset="0"/>
              </a:rPr>
              <a:t>Ed</a:t>
            </a:r>
            <a:r>
              <a:rPr lang="en-US" sz="1200" dirty="0">
                <a:solidFill>
                  <a:srgbClr val="000000"/>
                </a:solidFill>
                <a:latin typeface="Arial" charset="0"/>
              </a:rPr>
              <a:t>., p. </a:t>
            </a:r>
            <a:r>
              <a:rPr lang="en-US" sz="1200" dirty="0" smtClean="0">
                <a:solidFill>
                  <a:srgbClr val="000000"/>
                </a:solidFill>
                <a:latin typeface="Arial" charset="0"/>
              </a:rPr>
              <a:t>397</a:t>
            </a:r>
            <a:endParaRPr lang="en-US" sz="1200" dirty="0">
              <a:solidFill>
                <a:srgbClr val="000000"/>
              </a:solidFill>
              <a:latin typeface="Arial" charset="0"/>
            </a:endParaRPr>
          </a:p>
        </p:txBody>
      </p:sp>
      <p:sp>
        <p:nvSpPr>
          <p:cNvPr id="6" name="Oval 7"/>
          <p:cNvSpPr>
            <a:spLocks noChangeArrowheads="1"/>
          </p:cNvSpPr>
          <p:nvPr/>
        </p:nvSpPr>
        <p:spPr bwMode="auto">
          <a:xfrm>
            <a:off x="1969372" y="990600"/>
            <a:ext cx="1763106" cy="938049"/>
          </a:xfrm>
          <a:prstGeom prst="ellipse">
            <a:avLst/>
          </a:prstGeom>
          <a:noFill/>
          <a:ln w="76200">
            <a:solidFill>
              <a:srgbClr val="FF0000"/>
            </a:solidFill>
            <a:miter lim="800000"/>
            <a:headEnd/>
            <a:tailEnd/>
          </a:ln>
          <a:effectLst/>
        </p:spPr>
        <p:txBody>
          <a:bodyPr wrap="none" anchor="ctr"/>
          <a:lstStyle/>
          <a:p>
            <a:pPr algn="ctr"/>
            <a:endParaRPr lang="en-US">
              <a:solidFill>
                <a:schemeClr val="accent1"/>
              </a:solidFill>
            </a:endParaRPr>
          </a:p>
        </p:txBody>
      </p:sp>
    </p:spTree>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24323" name="Picture 3" descr="Jericho_plan"/>
          <p:cNvPicPr>
            <a:picLocks noChangeAspect="1" noChangeArrowheads="1"/>
          </p:cNvPicPr>
          <p:nvPr/>
        </p:nvPicPr>
        <p:blipFill>
          <a:blip r:embed="rId3" cstate="print"/>
          <a:srcRect/>
          <a:stretch>
            <a:fillRect/>
          </a:stretch>
        </p:blipFill>
        <p:spPr bwMode="auto">
          <a:xfrm>
            <a:off x="1485900" y="1273112"/>
            <a:ext cx="7315200" cy="4441888"/>
          </a:xfrm>
          <a:prstGeom prst="rect">
            <a:avLst/>
          </a:prstGeom>
          <a:noFill/>
        </p:spPr>
      </p:pic>
      <p:sp>
        <p:nvSpPr>
          <p:cNvPr id="824324" name="Text Box 4"/>
          <p:cNvSpPr txBox="1">
            <a:spLocks noChangeArrowheads="1"/>
          </p:cNvSpPr>
          <p:nvPr/>
        </p:nvSpPr>
        <p:spPr bwMode="auto">
          <a:xfrm>
            <a:off x="3623221" y="6340366"/>
            <a:ext cx="3015377" cy="276999"/>
          </a:xfrm>
          <a:prstGeom prst="rect">
            <a:avLst/>
          </a:prstGeom>
          <a:noFill/>
          <a:ln w="9525">
            <a:noFill/>
            <a:miter lim="800000"/>
            <a:headEnd/>
            <a:tailEnd/>
          </a:ln>
          <a:effectLst/>
        </p:spPr>
        <p:txBody>
          <a:bodyPr wrap="none">
            <a:spAutoFit/>
          </a:bodyPr>
          <a:lstStyle/>
          <a:p>
            <a:r>
              <a:rPr lang="en-US" sz="1200" dirty="0">
                <a:solidFill>
                  <a:schemeClr val="bg1"/>
                </a:solidFill>
                <a:latin typeface="Arial" pitchFamily="34" charset="0"/>
                <a:cs typeface="Arial" pitchFamily="34" charset="0"/>
                <a:hlinkClick r:id="rId4"/>
              </a:rPr>
              <a:t>http://faculty.smu.edu/dbinder/jericho.html</a:t>
            </a:r>
            <a:endParaRPr lang="en-US" sz="1200" dirty="0">
              <a:solidFill>
                <a:schemeClr val="bg1"/>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3298" name="Text Box 2"/>
          <p:cNvSpPr txBox="1">
            <a:spLocks noChangeArrowheads="1"/>
          </p:cNvSpPr>
          <p:nvPr/>
        </p:nvSpPr>
        <p:spPr bwMode="auto">
          <a:xfrm>
            <a:off x="4572001" y="6156326"/>
            <a:ext cx="1096775" cy="400110"/>
          </a:xfrm>
          <a:prstGeom prst="rect">
            <a:avLst/>
          </a:prstGeom>
          <a:noFill/>
          <a:ln w="9525">
            <a:noFill/>
            <a:miter lim="800000"/>
            <a:headEnd/>
            <a:tailEnd/>
          </a:ln>
          <a:effectLst/>
        </p:spPr>
        <p:txBody>
          <a:bodyPr wrap="none">
            <a:spAutoFit/>
          </a:bodyPr>
          <a:lstStyle/>
          <a:p>
            <a:r>
              <a:rPr lang="en-US" sz="2000" b="1">
                <a:solidFill>
                  <a:schemeClr val="bg1"/>
                </a:solidFill>
                <a:latin typeface="Arial" charset="0"/>
                <a:cs typeface="Arial" charset="0"/>
              </a:rPr>
              <a:t>Jericho</a:t>
            </a:r>
          </a:p>
        </p:txBody>
      </p:sp>
      <p:pic>
        <p:nvPicPr>
          <p:cNvPr id="823299" name="Picture 3" descr="Jericho_Neolithic_tower"/>
          <p:cNvPicPr>
            <a:picLocks noChangeAspect="1" noChangeArrowheads="1"/>
          </p:cNvPicPr>
          <p:nvPr/>
        </p:nvPicPr>
        <p:blipFill>
          <a:blip r:embed="rId3" cstate="print"/>
          <a:srcRect/>
          <a:stretch>
            <a:fillRect/>
          </a:stretch>
        </p:blipFill>
        <p:spPr bwMode="auto">
          <a:xfrm>
            <a:off x="3162301" y="247650"/>
            <a:ext cx="3910013" cy="5848350"/>
          </a:xfrm>
          <a:prstGeom prst="rect">
            <a:avLst/>
          </a:prstGeom>
          <a:noFill/>
        </p:spPr>
      </p:pic>
      <p:sp>
        <p:nvSpPr>
          <p:cNvPr id="823300" name="Text Box 4"/>
          <p:cNvSpPr txBox="1">
            <a:spLocks noChangeArrowheads="1"/>
          </p:cNvSpPr>
          <p:nvPr/>
        </p:nvSpPr>
        <p:spPr bwMode="auto">
          <a:xfrm>
            <a:off x="3059709" y="6340366"/>
            <a:ext cx="4125425" cy="276999"/>
          </a:xfrm>
          <a:prstGeom prst="rect">
            <a:avLst/>
          </a:prstGeom>
          <a:noFill/>
          <a:ln w="9525">
            <a:noFill/>
            <a:miter lim="800000"/>
            <a:headEnd/>
            <a:tailEnd/>
          </a:ln>
          <a:effectLst/>
        </p:spPr>
        <p:txBody>
          <a:bodyPr wrap="none">
            <a:spAutoFit/>
          </a:bodyPr>
          <a:lstStyle/>
          <a:p>
            <a:r>
              <a:rPr lang="en-US" sz="1200" dirty="0">
                <a:solidFill>
                  <a:schemeClr val="bg1"/>
                </a:solidFill>
                <a:latin typeface="Arial" pitchFamily="34" charset="0"/>
                <a:cs typeface="Arial" pitchFamily="34" charset="0"/>
                <a:hlinkClick r:id="rId4"/>
              </a:rPr>
              <a:t>http://ancientneareast.tripod.com/Jericho_Tell_Sultan.html</a:t>
            </a:r>
            <a:endParaRPr lang="en-US" sz="1200" dirty="0">
              <a:solidFill>
                <a:schemeClr val="bg1"/>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8338" name="Text Box 2"/>
          <p:cNvSpPr txBox="1">
            <a:spLocks noChangeArrowheads="1"/>
          </p:cNvSpPr>
          <p:nvPr/>
        </p:nvSpPr>
        <p:spPr bwMode="auto">
          <a:xfrm>
            <a:off x="952500" y="1219200"/>
            <a:ext cx="5943600" cy="840230"/>
          </a:xfrm>
          <a:prstGeom prst="rect">
            <a:avLst/>
          </a:prstGeom>
          <a:noFill/>
          <a:ln w="9525">
            <a:noFill/>
            <a:miter lim="800000"/>
            <a:headEnd/>
            <a:tailEnd/>
          </a:ln>
          <a:effectLst/>
        </p:spPr>
        <p:txBody>
          <a:bodyPr>
            <a:spAutoFit/>
          </a:bodyPr>
          <a:lstStyle/>
          <a:p>
            <a:pPr algn="ctr" eaLnBrk="0" hangingPunct="0">
              <a:lnSpc>
                <a:spcPct val="90000"/>
              </a:lnSpc>
              <a:spcBef>
                <a:spcPct val="20000"/>
              </a:spcBef>
              <a:buClr>
                <a:schemeClr val="hlink"/>
              </a:buClr>
            </a:pPr>
            <a:r>
              <a:rPr lang="en-US" sz="5400" b="1" dirty="0">
                <a:latin typeface="Verdana" pitchFamily="34" charset="0"/>
              </a:rPr>
              <a:t>“Stone Age”</a:t>
            </a:r>
            <a:endParaRPr lang="en-US" sz="4400" b="1" dirty="0">
              <a:latin typeface="Verdana" pitchFamily="34" charset="0"/>
            </a:endParaRPr>
          </a:p>
        </p:txBody>
      </p:sp>
      <p:sp>
        <p:nvSpPr>
          <p:cNvPr id="398339" name="Rectangle 3"/>
          <p:cNvSpPr>
            <a:spLocks noChangeArrowheads="1"/>
          </p:cNvSpPr>
          <p:nvPr/>
        </p:nvSpPr>
        <p:spPr bwMode="auto">
          <a:xfrm>
            <a:off x="2971800" y="2438400"/>
            <a:ext cx="6172200" cy="1189038"/>
          </a:xfrm>
          <a:prstGeom prst="rect">
            <a:avLst/>
          </a:prstGeom>
          <a:noFill/>
          <a:ln w="9525">
            <a:noFill/>
            <a:miter lim="800000"/>
            <a:headEnd/>
            <a:tailEnd/>
          </a:ln>
          <a:effectLst/>
        </p:spPr>
        <p:txBody>
          <a:bodyPr>
            <a:spAutoFit/>
          </a:bodyPr>
          <a:lstStyle/>
          <a:p>
            <a:pPr marL="800100" indent="-800100" eaLnBrk="0" hangingPunct="0">
              <a:spcBef>
                <a:spcPct val="50000"/>
              </a:spcBef>
              <a:buClr>
                <a:schemeClr val="hlink"/>
              </a:buClr>
            </a:pPr>
            <a:r>
              <a:rPr kumimoji="1" lang="en-US" sz="3600" b="1">
                <a:latin typeface="Verdana" pitchFamily="34" charset="0"/>
              </a:rPr>
              <a:t>Neolithic</a:t>
            </a:r>
            <a:endParaRPr kumimoji="1" lang="en-US" sz="4000" b="1">
              <a:latin typeface="Verdana" pitchFamily="34" charset="0"/>
            </a:endParaRPr>
          </a:p>
          <a:p>
            <a:pPr marL="800100" indent="-800100" eaLnBrk="0" hangingPunct="0">
              <a:spcBef>
                <a:spcPct val="50000"/>
              </a:spcBef>
              <a:buClr>
                <a:schemeClr val="hlink"/>
              </a:buClr>
            </a:pPr>
            <a:r>
              <a:rPr kumimoji="1" lang="en-US" sz="1800" b="1">
                <a:latin typeface="Verdana" pitchFamily="34" charset="0"/>
              </a:rPr>
              <a:t>	</a:t>
            </a:r>
            <a:r>
              <a:rPr kumimoji="1" lang="en-US">
                <a:latin typeface="Verdana" pitchFamily="34" charset="0"/>
              </a:rPr>
              <a:t>“The New Stone Age”</a:t>
            </a:r>
          </a:p>
        </p:txBody>
      </p:sp>
      <p:sp>
        <p:nvSpPr>
          <p:cNvPr id="398340" name="Rectangle 4"/>
          <p:cNvSpPr>
            <a:spLocks noChangeArrowheads="1"/>
          </p:cNvSpPr>
          <p:nvPr/>
        </p:nvSpPr>
        <p:spPr bwMode="auto">
          <a:xfrm>
            <a:off x="2962276" y="3733800"/>
            <a:ext cx="6943725" cy="1189038"/>
          </a:xfrm>
          <a:prstGeom prst="rect">
            <a:avLst/>
          </a:prstGeom>
          <a:noFill/>
          <a:ln w="9525">
            <a:noFill/>
            <a:miter lim="800000"/>
            <a:headEnd/>
            <a:tailEnd/>
          </a:ln>
          <a:effectLst/>
        </p:spPr>
        <p:txBody>
          <a:bodyPr>
            <a:spAutoFit/>
          </a:bodyPr>
          <a:lstStyle/>
          <a:p>
            <a:pPr marL="742950" indent="-742950" eaLnBrk="0" hangingPunct="0">
              <a:spcBef>
                <a:spcPct val="50000"/>
              </a:spcBef>
              <a:buClr>
                <a:schemeClr val="hlink"/>
              </a:buClr>
              <a:tabLst>
                <a:tab pos="800100" algn="l"/>
              </a:tabLst>
            </a:pPr>
            <a:r>
              <a:rPr kumimoji="1" lang="en-US" sz="3600" b="1">
                <a:latin typeface="Verdana" pitchFamily="34" charset="0"/>
              </a:rPr>
              <a:t>Mesolithic</a:t>
            </a:r>
            <a:endParaRPr kumimoji="1" lang="en-US" sz="4000" b="1">
              <a:latin typeface="Verdana" pitchFamily="34" charset="0"/>
            </a:endParaRPr>
          </a:p>
          <a:p>
            <a:pPr marL="742950" indent="-742950" eaLnBrk="0" hangingPunct="0">
              <a:spcBef>
                <a:spcPct val="50000"/>
              </a:spcBef>
              <a:buClr>
                <a:schemeClr val="hlink"/>
              </a:buClr>
              <a:tabLst>
                <a:tab pos="800100" algn="l"/>
              </a:tabLst>
            </a:pPr>
            <a:r>
              <a:rPr kumimoji="1" lang="en-US" sz="2000" b="1">
                <a:latin typeface="Verdana" pitchFamily="34" charset="0"/>
              </a:rPr>
              <a:t>	</a:t>
            </a:r>
            <a:r>
              <a:rPr kumimoji="1" lang="en-US">
                <a:latin typeface="Verdana" pitchFamily="34" charset="0"/>
              </a:rPr>
              <a:t>“The Middle Stone Age”</a:t>
            </a:r>
          </a:p>
        </p:txBody>
      </p:sp>
      <p:sp>
        <p:nvSpPr>
          <p:cNvPr id="398341" name="Rectangle 5"/>
          <p:cNvSpPr>
            <a:spLocks noChangeArrowheads="1"/>
          </p:cNvSpPr>
          <p:nvPr/>
        </p:nvSpPr>
        <p:spPr bwMode="auto">
          <a:xfrm>
            <a:off x="2962276" y="5059365"/>
            <a:ext cx="6943725" cy="1189037"/>
          </a:xfrm>
          <a:prstGeom prst="rect">
            <a:avLst/>
          </a:prstGeom>
          <a:noFill/>
          <a:ln w="9525">
            <a:noFill/>
            <a:miter lim="800000"/>
            <a:headEnd/>
            <a:tailEnd/>
          </a:ln>
          <a:effectLst/>
        </p:spPr>
        <p:txBody>
          <a:bodyPr>
            <a:spAutoFit/>
          </a:bodyPr>
          <a:lstStyle/>
          <a:p>
            <a:pPr marL="742950" indent="-742950" eaLnBrk="0" hangingPunct="0">
              <a:spcBef>
                <a:spcPct val="50000"/>
              </a:spcBef>
              <a:buClr>
                <a:schemeClr val="hlink"/>
              </a:buClr>
              <a:tabLst>
                <a:tab pos="800100" algn="l"/>
              </a:tabLst>
            </a:pPr>
            <a:r>
              <a:rPr kumimoji="1" lang="en-US" sz="3600" b="1" dirty="0">
                <a:latin typeface="Verdana" pitchFamily="34" charset="0"/>
              </a:rPr>
              <a:t>Paleolithic</a:t>
            </a:r>
            <a:endParaRPr kumimoji="1" lang="en-US" sz="4000" b="1" dirty="0">
              <a:latin typeface="Verdana" pitchFamily="34" charset="0"/>
            </a:endParaRPr>
          </a:p>
          <a:p>
            <a:pPr marL="742950" indent="-742950" eaLnBrk="0" hangingPunct="0">
              <a:spcBef>
                <a:spcPct val="50000"/>
              </a:spcBef>
              <a:buClr>
                <a:schemeClr val="hlink"/>
              </a:buClr>
              <a:tabLst>
                <a:tab pos="800100" algn="l"/>
              </a:tabLst>
            </a:pPr>
            <a:r>
              <a:rPr kumimoji="1" lang="en-US" sz="1800" b="1" dirty="0">
                <a:latin typeface="Verdana" pitchFamily="34" charset="0"/>
              </a:rPr>
              <a:t> </a:t>
            </a:r>
            <a:r>
              <a:rPr kumimoji="1" lang="en-US" sz="2000" dirty="0">
                <a:latin typeface="Verdana" pitchFamily="34" charset="0"/>
              </a:rPr>
              <a:t>	</a:t>
            </a:r>
            <a:r>
              <a:rPr kumimoji="1" lang="en-US" dirty="0">
                <a:latin typeface="Verdana" pitchFamily="34" charset="0"/>
              </a:rPr>
              <a:t>“The Old Stone Age”</a:t>
            </a:r>
          </a:p>
        </p:txBody>
      </p:sp>
    </p:spTree>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6866" name="Rectangle 2"/>
          <p:cNvSpPr>
            <a:spLocks noGrp="1" noChangeArrowheads="1"/>
          </p:cNvSpPr>
          <p:nvPr>
            <p:ph type="body" idx="4294967295"/>
          </p:nvPr>
        </p:nvSpPr>
        <p:spPr>
          <a:xfrm>
            <a:off x="1485900" y="2209800"/>
            <a:ext cx="7315200" cy="2438400"/>
          </a:xfrm>
        </p:spPr>
        <p:txBody>
          <a:bodyPr/>
          <a:lstStyle/>
          <a:p>
            <a:r>
              <a:rPr lang="en-US" sz="3600" b="1" dirty="0" err="1">
                <a:cs typeface="Arial" charset="0"/>
              </a:rPr>
              <a:t>Çatalhöyük</a:t>
            </a:r>
            <a:endParaRPr lang="en-US" sz="3600" b="1" dirty="0">
              <a:cs typeface="Arial" charset="0"/>
            </a:endParaRPr>
          </a:p>
          <a:p>
            <a:endParaRPr lang="en-US" sz="600" b="1" dirty="0">
              <a:cs typeface="Arial" charset="0"/>
            </a:endParaRPr>
          </a:p>
          <a:p>
            <a:pPr lvl="1">
              <a:lnSpc>
                <a:spcPct val="150000"/>
              </a:lnSpc>
              <a:buFontTx/>
              <a:buChar char="–"/>
            </a:pPr>
            <a:r>
              <a:rPr lang="en-US" dirty="0"/>
              <a:t>early Neolithic community in southern Anatolia, Turkey</a:t>
            </a:r>
          </a:p>
          <a:p>
            <a:pPr>
              <a:buFont typeface="Wingdings" pitchFamily="2" charset="2"/>
              <a:buNone/>
            </a:pPr>
            <a:endParaRPr lang="en-US" sz="2800" dirty="0"/>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3689551" y="6278478"/>
            <a:ext cx="2880917" cy="369332"/>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80808"/>
                </a:solidFill>
                <a:latin typeface="Arial" charset="0"/>
              </a:rPr>
              <a:t>Understanding </a:t>
            </a:r>
            <a:r>
              <a:rPr lang="en-US" sz="1200" i="1" dirty="0" smtClean="0">
                <a:solidFill>
                  <a:srgbClr val="080808"/>
                </a:solidFill>
                <a:latin typeface="Arial" charset="0"/>
              </a:rPr>
              <a:t>Humans,10</a:t>
            </a:r>
            <a:r>
              <a:rPr lang="en-US" sz="1200" i="1" baseline="30000" dirty="0" smtClean="0">
                <a:solidFill>
                  <a:srgbClr val="080808"/>
                </a:solidFill>
                <a:latin typeface="Arial" charset="0"/>
              </a:rPr>
              <a:t>th</a:t>
            </a:r>
            <a:r>
              <a:rPr lang="en-US" sz="1200" i="1" dirty="0" smtClean="0">
                <a:solidFill>
                  <a:srgbClr val="080808"/>
                </a:solidFill>
                <a:latin typeface="Arial" charset="0"/>
              </a:rPr>
              <a:t> </a:t>
            </a:r>
            <a:r>
              <a:rPr lang="en-US" sz="1200" i="1" dirty="0">
                <a:solidFill>
                  <a:srgbClr val="080808"/>
                </a:solidFill>
                <a:latin typeface="Arial" charset="0"/>
              </a:rPr>
              <a:t>Ed</a:t>
            </a:r>
            <a:r>
              <a:rPr lang="en-US" sz="1200" dirty="0">
                <a:solidFill>
                  <a:srgbClr val="080808"/>
                </a:solidFill>
                <a:latin typeface="Arial" charset="0"/>
              </a:rPr>
              <a:t>., </a:t>
            </a:r>
            <a:r>
              <a:rPr lang="en-US" sz="1200" dirty="0" smtClean="0">
                <a:solidFill>
                  <a:srgbClr val="080808"/>
                </a:solidFill>
                <a:latin typeface="Arial" charset="0"/>
              </a:rPr>
              <a:t>p. 363</a:t>
            </a:r>
            <a:endParaRPr lang="en-US" sz="1200" dirty="0">
              <a:solidFill>
                <a:srgbClr val="080808"/>
              </a:solidFill>
              <a:latin typeface="Arial" charset="0"/>
            </a:endParaRPr>
          </a:p>
        </p:txBody>
      </p:sp>
      <p:sp>
        <p:nvSpPr>
          <p:cNvPr id="10" name="Text Box 3"/>
          <p:cNvSpPr txBox="1">
            <a:spLocks noChangeArrowheads="1"/>
          </p:cNvSpPr>
          <p:nvPr/>
        </p:nvSpPr>
        <p:spPr bwMode="auto">
          <a:xfrm>
            <a:off x="1665597" y="5985514"/>
            <a:ext cx="6962775" cy="325438"/>
          </a:xfrm>
          <a:prstGeom prst="rect">
            <a:avLst/>
          </a:prstGeom>
          <a:solidFill>
            <a:schemeClr val="bg1"/>
          </a:solidFill>
          <a:ln w="9525">
            <a:noFill/>
            <a:miter lim="800000"/>
            <a:headEnd/>
            <a:tailEnd/>
          </a:ln>
          <a:effectLst/>
        </p:spPr>
        <p:txBody>
          <a:bodyPr wrap="none"/>
          <a:lstStyle/>
          <a:p>
            <a:pPr algn="ctr">
              <a:lnSpc>
                <a:spcPct val="110000"/>
              </a:lnSpc>
            </a:pPr>
            <a:r>
              <a:rPr lang="en-US" sz="1400" b="1" dirty="0" smtClean="0">
                <a:solidFill>
                  <a:srgbClr val="000000"/>
                </a:solidFill>
                <a:latin typeface="Arial" charset="0"/>
              </a:rPr>
              <a:t>Early Neolithic sites of the Fertile Crescent</a:t>
            </a:r>
            <a:endParaRPr lang="en-US" sz="1400" b="1" dirty="0">
              <a:solidFill>
                <a:srgbClr val="000000"/>
              </a:solidFill>
              <a:latin typeface="Arial" charset="0"/>
            </a:endParaRPr>
          </a:p>
        </p:txBody>
      </p:sp>
      <p:pic>
        <p:nvPicPr>
          <p:cNvPr id="7" name="Picture 6" descr="1410.jpg"/>
          <p:cNvPicPr>
            <a:picLocks noChangeAspect="1"/>
          </p:cNvPicPr>
          <p:nvPr/>
        </p:nvPicPr>
        <p:blipFill>
          <a:blip r:embed="rId3" cstate="print"/>
          <a:stretch>
            <a:fillRect/>
          </a:stretch>
        </p:blipFill>
        <p:spPr>
          <a:xfrm>
            <a:off x="1257300" y="425569"/>
            <a:ext cx="7772400" cy="5580583"/>
          </a:xfrm>
          <a:prstGeom prst="rect">
            <a:avLst/>
          </a:prstGeom>
        </p:spPr>
      </p:pic>
      <p:sp>
        <p:nvSpPr>
          <p:cNvPr id="8" name="Oval 5"/>
          <p:cNvSpPr>
            <a:spLocks noChangeArrowheads="1"/>
          </p:cNvSpPr>
          <p:nvPr/>
        </p:nvSpPr>
        <p:spPr bwMode="auto">
          <a:xfrm>
            <a:off x="2537238" y="1752600"/>
            <a:ext cx="1068614" cy="685800"/>
          </a:xfrm>
          <a:prstGeom prst="ellipse">
            <a:avLst/>
          </a:prstGeom>
          <a:noFill/>
          <a:ln w="76200">
            <a:solidFill>
              <a:srgbClr val="FF0000"/>
            </a:solidFill>
            <a:miter lim="800000"/>
            <a:headEnd/>
            <a:tailEnd/>
          </a:ln>
          <a:effectLst/>
        </p:spPr>
        <p:txBody>
          <a:bodyPr wrap="none" anchor="ctr"/>
          <a:lstStyle/>
          <a:p>
            <a:pPr algn="ctr"/>
            <a:endParaRPr lang="en-US">
              <a:solidFill>
                <a:srgbClr val="FF6600"/>
              </a:solidFill>
            </a:endParaRPr>
          </a:p>
        </p:txBody>
      </p:sp>
      <p:sp>
        <p:nvSpPr>
          <p:cNvPr id="9" name="Text Box 6"/>
          <p:cNvSpPr txBox="1">
            <a:spLocks noChangeArrowheads="1"/>
          </p:cNvSpPr>
          <p:nvPr/>
        </p:nvSpPr>
        <p:spPr bwMode="auto">
          <a:xfrm>
            <a:off x="1485900" y="3698877"/>
            <a:ext cx="7315200" cy="2320925"/>
          </a:xfrm>
          <a:prstGeom prst="rect">
            <a:avLst/>
          </a:prstGeom>
          <a:solidFill>
            <a:schemeClr val="bg1"/>
          </a:solidFill>
          <a:ln w="9525">
            <a:noFill/>
            <a:miter lim="800000"/>
            <a:headEnd/>
            <a:tailEnd/>
          </a:ln>
          <a:effectLst/>
        </p:spPr>
        <p:txBody>
          <a:bodyPr anchor="ctr" anchorCtr="1"/>
          <a:lstStyle/>
          <a:p>
            <a:pPr algn="ctr"/>
            <a:r>
              <a:rPr lang="en-US" b="1" dirty="0"/>
              <a:t>More on </a:t>
            </a:r>
            <a:r>
              <a:rPr lang="en-US" b="1" dirty="0" err="1">
                <a:cs typeface="Times New Roman" pitchFamily="18" charset="0"/>
              </a:rPr>
              <a:t>Çatal</a:t>
            </a:r>
            <a:r>
              <a:rPr lang="en-US" b="1" dirty="0">
                <a:cs typeface="Times New Roman" pitchFamily="18" charset="0"/>
              </a:rPr>
              <a:t> </a:t>
            </a:r>
            <a:r>
              <a:rPr lang="en-US" b="1" dirty="0" err="1">
                <a:cs typeface="Times New Roman" pitchFamily="18" charset="0"/>
              </a:rPr>
              <a:t>Hüyük</a:t>
            </a:r>
            <a:r>
              <a:rPr lang="en-US" b="1" dirty="0">
                <a:cs typeface="Times New Roman" pitchFamily="18" charset="0"/>
              </a:rPr>
              <a:t> in the video</a:t>
            </a:r>
          </a:p>
          <a:p>
            <a:pPr algn="ctr">
              <a:lnSpc>
                <a:spcPct val="130000"/>
              </a:lnSpc>
            </a:pPr>
            <a:r>
              <a:rPr lang="en-US" b="1" dirty="0"/>
              <a:t>"Wisdom of the Stones: Life in the Neolithic Age" </a:t>
            </a:r>
          </a:p>
        </p:txBody>
      </p:sp>
    </p:spTree>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1871166" y="6278478"/>
            <a:ext cx="6517683" cy="335156"/>
          </a:xfrm>
          <a:prstGeom prst="rect">
            <a:avLst/>
          </a:prstGeom>
          <a:noFill/>
          <a:ln w="9525">
            <a:noFill/>
            <a:miter lim="800000"/>
            <a:headEnd/>
            <a:tailEnd/>
          </a:ln>
          <a:effectLst/>
        </p:spPr>
        <p:txBody>
          <a:bodyPr wrap="none">
            <a:spAutoFit/>
          </a:bodyPr>
          <a:lstStyle/>
          <a:p>
            <a:pPr algn="ctr">
              <a:lnSpc>
                <a:spcPct val="150000"/>
              </a:lnSpc>
            </a:pPr>
            <a:r>
              <a:rPr lang="en-US" sz="1200" dirty="0" smtClean="0">
                <a:solidFill>
                  <a:srgbClr val="FFFFFF"/>
                </a:solidFill>
                <a:latin typeface="Arial" charset="0"/>
                <a:hlinkClick r:id="rId3"/>
              </a:rPr>
              <a:t>http://www.d.umn.edu/cla/faculty/troufs/anth1602/video/Secrets.html#Wisdom_of_the_Stones</a:t>
            </a:r>
            <a:endParaRPr lang="en-US" sz="1200" dirty="0">
              <a:solidFill>
                <a:srgbClr val="FFFFFF"/>
              </a:solidFill>
              <a:latin typeface="Arial" charset="0"/>
            </a:endParaRPr>
          </a:p>
        </p:txBody>
      </p:sp>
      <p:pic>
        <p:nvPicPr>
          <p:cNvPr id="1026" name="Picture 2"/>
          <p:cNvPicPr>
            <a:picLocks noChangeAspect="1" noChangeArrowheads="1"/>
          </p:cNvPicPr>
          <p:nvPr/>
        </p:nvPicPr>
        <p:blipFill>
          <a:blip r:embed="rId4" cstate="print"/>
          <a:srcRect/>
          <a:stretch>
            <a:fillRect/>
          </a:stretch>
        </p:blipFill>
        <p:spPr bwMode="auto">
          <a:xfrm>
            <a:off x="1257300" y="1162050"/>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3689550" y="6278478"/>
            <a:ext cx="2880917"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80808"/>
                </a:solidFill>
                <a:latin typeface="Arial" charset="0"/>
              </a:rPr>
              <a:t>Understanding </a:t>
            </a:r>
            <a:r>
              <a:rPr lang="en-US" sz="1200" i="1" dirty="0" smtClean="0">
                <a:solidFill>
                  <a:srgbClr val="080808"/>
                </a:solidFill>
                <a:latin typeface="Arial" charset="0"/>
              </a:rPr>
              <a:t>Humans,10</a:t>
            </a:r>
            <a:r>
              <a:rPr lang="en-US" sz="1200" i="1" baseline="30000" dirty="0" smtClean="0">
                <a:solidFill>
                  <a:srgbClr val="080808"/>
                </a:solidFill>
                <a:latin typeface="Arial" charset="0"/>
              </a:rPr>
              <a:t>th</a:t>
            </a:r>
            <a:r>
              <a:rPr lang="en-US" sz="1200" i="1" dirty="0" smtClean="0">
                <a:solidFill>
                  <a:srgbClr val="080808"/>
                </a:solidFill>
                <a:latin typeface="Arial" charset="0"/>
              </a:rPr>
              <a:t> </a:t>
            </a:r>
            <a:r>
              <a:rPr lang="en-US" sz="1200" i="1" dirty="0">
                <a:solidFill>
                  <a:srgbClr val="080808"/>
                </a:solidFill>
                <a:latin typeface="Arial" charset="0"/>
              </a:rPr>
              <a:t>Ed</a:t>
            </a:r>
            <a:r>
              <a:rPr lang="en-US" sz="1200" dirty="0">
                <a:solidFill>
                  <a:srgbClr val="080808"/>
                </a:solidFill>
                <a:latin typeface="Arial" charset="0"/>
              </a:rPr>
              <a:t>., </a:t>
            </a:r>
            <a:r>
              <a:rPr lang="en-US" sz="1200" dirty="0" smtClean="0">
                <a:solidFill>
                  <a:srgbClr val="080808"/>
                </a:solidFill>
                <a:latin typeface="Arial" charset="0"/>
              </a:rPr>
              <a:t>p. 390</a:t>
            </a:r>
            <a:endParaRPr lang="en-US" sz="1200" dirty="0">
              <a:solidFill>
                <a:srgbClr val="080808"/>
              </a:solidFill>
              <a:latin typeface="Arial" charset="0"/>
            </a:endParaRPr>
          </a:p>
        </p:txBody>
      </p:sp>
      <p:sp>
        <p:nvSpPr>
          <p:cNvPr id="10" name="Text Box 3"/>
          <p:cNvSpPr txBox="1">
            <a:spLocks noChangeArrowheads="1"/>
          </p:cNvSpPr>
          <p:nvPr/>
        </p:nvSpPr>
        <p:spPr bwMode="auto">
          <a:xfrm>
            <a:off x="1665597" y="5985514"/>
            <a:ext cx="6962775" cy="325438"/>
          </a:xfrm>
          <a:prstGeom prst="rect">
            <a:avLst/>
          </a:prstGeom>
          <a:solidFill>
            <a:schemeClr val="bg1"/>
          </a:solidFill>
          <a:ln w="9525">
            <a:noFill/>
            <a:miter lim="800000"/>
            <a:headEnd/>
            <a:tailEnd/>
          </a:ln>
          <a:effectLst/>
        </p:spPr>
        <p:txBody>
          <a:bodyPr wrap="none"/>
          <a:lstStyle/>
          <a:p>
            <a:pPr algn="ctr">
              <a:lnSpc>
                <a:spcPct val="110000"/>
              </a:lnSpc>
            </a:pPr>
            <a:r>
              <a:rPr lang="en-US" sz="1400" b="1" dirty="0" smtClean="0">
                <a:solidFill>
                  <a:srgbClr val="000000"/>
                </a:solidFill>
                <a:latin typeface="Arial" charset="0"/>
              </a:rPr>
              <a:t>Sites associated with early civilizations in Mesopotamia and the Nile Valley</a:t>
            </a:r>
            <a:endParaRPr lang="en-US" sz="1400" b="1" dirty="0">
              <a:solidFill>
                <a:srgbClr val="000000"/>
              </a:solidFill>
              <a:latin typeface="Arial" charset="0"/>
            </a:endParaRPr>
          </a:p>
        </p:txBody>
      </p:sp>
      <p:pic>
        <p:nvPicPr>
          <p:cNvPr id="9" name="Picture 8" descr="1502.jpg"/>
          <p:cNvPicPr>
            <a:picLocks noChangeAspect="1"/>
          </p:cNvPicPr>
          <p:nvPr/>
        </p:nvPicPr>
        <p:blipFill>
          <a:blip r:embed="rId3" cstate="print"/>
          <a:stretch>
            <a:fillRect/>
          </a:stretch>
        </p:blipFill>
        <p:spPr>
          <a:xfrm>
            <a:off x="2198996" y="62552"/>
            <a:ext cx="5873123" cy="5943600"/>
          </a:xfrm>
          <a:prstGeom prst="rect">
            <a:avLst/>
          </a:prstGeom>
        </p:spPr>
      </p:pic>
      <p:sp>
        <p:nvSpPr>
          <p:cNvPr id="11" name="Oval 5"/>
          <p:cNvSpPr>
            <a:spLocks noChangeArrowheads="1"/>
          </p:cNvSpPr>
          <p:nvPr/>
        </p:nvSpPr>
        <p:spPr bwMode="auto">
          <a:xfrm>
            <a:off x="3867894" y="1738952"/>
            <a:ext cx="1068614" cy="685800"/>
          </a:xfrm>
          <a:prstGeom prst="ellipse">
            <a:avLst/>
          </a:prstGeom>
          <a:noFill/>
          <a:ln w="76200">
            <a:solidFill>
              <a:srgbClr val="FF0000"/>
            </a:solidFill>
            <a:miter lim="800000"/>
            <a:headEnd/>
            <a:tailEnd/>
          </a:ln>
          <a:effectLst/>
        </p:spPr>
        <p:txBody>
          <a:bodyPr wrap="none" anchor="ctr"/>
          <a:lstStyle/>
          <a:p>
            <a:pPr algn="ctr"/>
            <a:endParaRPr lang="en-US">
              <a:solidFill>
                <a:schemeClr val="accent1"/>
              </a:solidFill>
            </a:endParaRPr>
          </a:p>
        </p:txBody>
      </p:sp>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3689551" y="6278478"/>
            <a:ext cx="2880917" cy="369332"/>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80808"/>
                </a:solidFill>
                <a:latin typeface="Arial" charset="0"/>
              </a:rPr>
              <a:t>Understanding </a:t>
            </a:r>
            <a:r>
              <a:rPr lang="en-US" sz="1200" i="1" dirty="0" smtClean="0">
                <a:solidFill>
                  <a:srgbClr val="080808"/>
                </a:solidFill>
                <a:latin typeface="Arial" charset="0"/>
              </a:rPr>
              <a:t>Humans,10</a:t>
            </a:r>
            <a:r>
              <a:rPr lang="en-US" sz="1200" i="1" baseline="30000" dirty="0" smtClean="0">
                <a:solidFill>
                  <a:srgbClr val="080808"/>
                </a:solidFill>
                <a:latin typeface="Arial" charset="0"/>
              </a:rPr>
              <a:t>th</a:t>
            </a:r>
            <a:r>
              <a:rPr lang="en-US" sz="1200" i="1" dirty="0" smtClean="0">
                <a:solidFill>
                  <a:srgbClr val="080808"/>
                </a:solidFill>
                <a:latin typeface="Arial" charset="0"/>
              </a:rPr>
              <a:t> </a:t>
            </a:r>
            <a:r>
              <a:rPr lang="en-US" sz="1200" i="1" dirty="0">
                <a:solidFill>
                  <a:srgbClr val="080808"/>
                </a:solidFill>
                <a:latin typeface="Arial" charset="0"/>
              </a:rPr>
              <a:t>Ed</a:t>
            </a:r>
            <a:r>
              <a:rPr lang="en-US" sz="1200" dirty="0">
                <a:solidFill>
                  <a:srgbClr val="080808"/>
                </a:solidFill>
                <a:latin typeface="Arial" charset="0"/>
              </a:rPr>
              <a:t>., </a:t>
            </a:r>
            <a:r>
              <a:rPr lang="en-US" sz="1200" dirty="0" smtClean="0">
                <a:solidFill>
                  <a:srgbClr val="080808"/>
                </a:solidFill>
                <a:latin typeface="Arial" charset="0"/>
              </a:rPr>
              <a:t>p. 363</a:t>
            </a:r>
            <a:endParaRPr lang="en-US" sz="1200" dirty="0">
              <a:solidFill>
                <a:srgbClr val="080808"/>
              </a:solidFill>
              <a:latin typeface="Arial" charset="0"/>
            </a:endParaRPr>
          </a:p>
        </p:txBody>
      </p:sp>
      <p:sp>
        <p:nvSpPr>
          <p:cNvPr id="10" name="Text Box 3"/>
          <p:cNvSpPr txBox="1">
            <a:spLocks noChangeArrowheads="1"/>
          </p:cNvSpPr>
          <p:nvPr/>
        </p:nvSpPr>
        <p:spPr bwMode="auto">
          <a:xfrm>
            <a:off x="1665597" y="5985514"/>
            <a:ext cx="6962775" cy="325438"/>
          </a:xfrm>
          <a:prstGeom prst="rect">
            <a:avLst/>
          </a:prstGeom>
          <a:solidFill>
            <a:schemeClr val="bg1"/>
          </a:solidFill>
          <a:ln w="9525">
            <a:noFill/>
            <a:miter lim="800000"/>
            <a:headEnd/>
            <a:tailEnd/>
          </a:ln>
          <a:effectLst/>
        </p:spPr>
        <p:txBody>
          <a:bodyPr wrap="none"/>
          <a:lstStyle/>
          <a:p>
            <a:pPr algn="ctr">
              <a:lnSpc>
                <a:spcPct val="110000"/>
              </a:lnSpc>
            </a:pPr>
            <a:r>
              <a:rPr lang="en-US" sz="1400" b="1" dirty="0" smtClean="0">
                <a:solidFill>
                  <a:srgbClr val="000000"/>
                </a:solidFill>
                <a:latin typeface="Arial" charset="0"/>
              </a:rPr>
              <a:t>Early Neolithic sites of the Fertile Crescent</a:t>
            </a:r>
            <a:endParaRPr lang="en-US" sz="1400" b="1" dirty="0">
              <a:solidFill>
                <a:srgbClr val="000000"/>
              </a:solidFill>
              <a:latin typeface="Arial" charset="0"/>
            </a:endParaRPr>
          </a:p>
        </p:txBody>
      </p:sp>
      <p:pic>
        <p:nvPicPr>
          <p:cNvPr id="7" name="Picture 6" descr="1410.jpg"/>
          <p:cNvPicPr>
            <a:picLocks noChangeAspect="1"/>
          </p:cNvPicPr>
          <p:nvPr/>
        </p:nvPicPr>
        <p:blipFill>
          <a:blip r:embed="rId3" cstate="print"/>
          <a:stretch>
            <a:fillRect/>
          </a:stretch>
        </p:blipFill>
        <p:spPr>
          <a:xfrm>
            <a:off x="1257300" y="425569"/>
            <a:ext cx="7772400" cy="5580583"/>
          </a:xfrm>
          <a:prstGeom prst="rect">
            <a:avLst/>
          </a:prstGeom>
        </p:spPr>
      </p:pic>
      <p:sp>
        <p:nvSpPr>
          <p:cNvPr id="8" name="Oval 5"/>
          <p:cNvSpPr>
            <a:spLocks noChangeArrowheads="1"/>
          </p:cNvSpPr>
          <p:nvPr/>
        </p:nvSpPr>
        <p:spPr bwMode="auto">
          <a:xfrm>
            <a:off x="2537238" y="1752600"/>
            <a:ext cx="1068614" cy="685800"/>
          </a:xfrm>
          <a:prstGeom prst="ellipse">
            <a:avLst/>
          </a:prstGeom>
          <a:noFill/>
          <a:ln w="76200">
            <a:solidFill>
              <a:srgbClr val="FF0000"/>
            </a:solidFill>
            <a:miter lim="800000"/>
            <a:headEnd/>
            <a:tailEnd/>
          </a:ln>
          <a:effectLst/>
        </p:spPr>
        <p:txBody>
          <a:bodyPr wrap="none" anchor="ctr"/>
          <a:lstStyle/>
          <a:p>
            <a:pPr algn="ctr"/>
            <a:endParaRPr lang="en-US">
              <a:solidFill>
                <a:schemeClr val="accent1"/>
              </a:solidFill>
            </a:endParaRPr>
          </a:p>
        </p:txBody>
      </p:sp>
    </p:spTree>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1401.jpg"/>
          <p:cNvPicPr>
            <a:picLocks noChangeAspect="1"/>
          </p:cNvPicPr>
          <p:nvPr/>
        </p:nvPicPr>
        <p:blipFill>
          <a:blip r:embed="rId3" cstate="print"/>
          <a:stretch>
            <a:fillRect/>
          </a:stretch>
        </p:blipFill>
        <p:spPr>
          <a:xfrm>
            <a:off x="1316916" y="215464"/>
            <a:ext cx="7620818" cy="6400800"/>
          </a:xfrm>
          <a:prstGeom prst="rect">
            <a:avLst/>
          </a:prstGeom>
        </p:spPr>
      </p:pic>
      <p:sp>
        <p:nvSpPr>
          <p:cNvPr id="5" name="Text Box 5"/>
          <p:cNvSpPr txBox="1">
            <a:spLocks noChangeArrowheads="1"/>
          </p:cNvSpPr>
          <p:nvPr/>
        </p:nvSpPr>
        <p:spPr bwMode="auto">
          <a:xfrm>
            <a:off x="1898194" y="5791200"/>
            <a:ext cx="3917547" cy="342145"/>
          </a:xfrm>
          <a:prstGeom prst="rect">
            <a:avLst/>
          </a:prstGeom>
          <a:noFill/>
          <a:ln w="9525">
            <a:noFill/>
            <a:miter lim="800000"/>
            <a:headEnd/>
            <a:tailEnd/>
          </a:ln>
          <a:effectLst/>
        </p:spPr>
        <p:txBody>
          <a:bodyPr wrap="none">
            <a:spAutoFit/>
          </a:bodyPr>
          <a:lstStyle/>
          <a:p>
            <a:pPr algn="ctr">
              <a:lnSpc>
                <a:spcPct val="110000"/>
              </a:lnSpc>
            </a:pPr>
            <a:r>
              <a:rPr lang="en-US" sz="1600" b="1" dirty="0">
                <a:solidFill>
                  <a:srgbClr val="000000"/>
                </a:solidFill>
                <a:latin typeface="Arial" charset="0"/>
              </a:rPr>
              <a:t>Time line for </a:t>
            </a:r>
            <a:r>
              <a:rPr lang="en-US" sz="1600" b="1" dirty="0" smtClean="0">
                <a:solidFill>
                  <a:srgbClr val="000000"/>
                </a:solidFill>
                <a:latin typeface="Arial" charset="0"/>
              </a:rPr>
              <a:t>Ch.14 "Food </a:t>
            </a:r>
            <a:r>
              <a:rPr lang="en-US" sz="1600" b="1" dirty="0">
                <a:solidFill>
                  <a:srgbClr val="000000"/>
                </a:solidFill>
                <a:latin typeface="Arial" charset="0"/>
              </a:rPr>
              <a:t>Production”</a:t>
            </a:r>
          </a:p>
        </p:txBody>
      </p:sp>
      <p:sp>
        <p:nvSpPr>
          <p:cNvPr id="6" name="Text Box 2"/>
          <p:cNvSpPr txBox="1">
            <a:spLocks noChangeArrowheads="1"/>
          </p:cNvSpPr>
          <p:nvPr/>
        </p:nvSpPr>
        <p:spPr bwMode="auto">
          <a:xfrm>
            <a:off x="2402930" y="6019800"/>
            <a:ext cx="2922595"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00000"/>
                </a:solidFill>
                <a:latin typeface="Arial" charset="0"/>
              </a:rPr>
              <a:t>Understanding </a:t>
            </a:r>
            <a:r>
              <a:rPr lang="en-US" sz="1200" i="1" dirty="0" smtClean="0">
                <a:solidFill>
                  <a:srgbClr val="000000"/>
                </a:solidFill>
                <a:latin typeface="Arial" charset="0"/>
              </a:rPr>
              <a:t>Humans,10</a:t>
            </a:r>
            <a:r>
              <a:rPr lang="en-US" sz="1200" i="1" baseline="30000" dirty="0" smtClean="0">
                <a:solidFill>
                  <a:srgbClr val="000000"/>
                </a:solidFill>
                <a:latin typeface="Arial" charset="0"/>
              </a:rPr>
              <a:t>th</a:t>
            </a:r>
            <a:r>
              <a:rPr lang="en-US" sz="1200" i="1" dirty="0" smtClean="0">
                <a:solidFill>
                  <a:srgbClr val="000000"/>
                </a:solidFill>
                <a:latin typeface="Arial" charset="0"/>
              </a:rPr>
              <a:t> </a:t>
            </a:r>
            <a:r>
              <a:rPr lang="en-US" sz="1200" i="1" dirty="0">
                <a:solidFill>
                  <a:srgbClr val="000000"/>
                </a:solidFill>
                <a:latin typeface="Arial" charset="0"/>
              </a:rPr>
              <a:t>Ed</a:t>
            </a:r>
            <a:r>
              <a:rPr lang="en-US" sz="1200" dirty="0">
                <a:solidFill>
                  <a:srgbClr val="000000"/>
                </a:solidFill>
                <a:latin typeface="Arial" charset="0"/>
              </a:rPr>
              <a:t>., p. </a:t>
            </a:r>
            <a:r>
              <a:rPr lang="en-US" sz="1200" dirty="0" smtClean="0">
                <a:solidFill>
                  <a:srgbClr val="000000"/>
                </a:solidFill>
                <a:latin typeface="Arial" charset="0"/>
              </a:rPr>
              <a:t>347</a:t>
            </a:r>
            <a:endParaRPr lang="en-US" sz="1200" dirty="0">
              <a:solidFill>
                <a:srgbClr val="000000"/>
              </a:solidFill>
              <a:latin typeface="Arial" charset="0"/>
            </a:endParaRPr>
          </a:p>
        </p:txBody>
      </p:sp>
      <p:sp>
        <p:nvSpPr>
          <p:cNvPr id="7" name="Oval 7"/>
          <p:cNvSpPr>
            <a:spLocks noChangeArrowheads="1"/>
          </p:cNvSpPr>
          <p:nvPr/>
        </p:nvSpPr>
        <p:spPr bwMode="auto">
          <a:xfrm>
            <a:off x="3086100" y="670034"/>
            <a:ext cx="1061540" cy="938049"/>
          </a:xfrm>
          <a:prstGeom prst="ellipse">
            <a:avLst/>
          </a:prstGeom>
          <a:noFill/>
          <a:ln w="76200">
            <a:solidFill>
              <a:srgbClr val="FF0000"/>
            </a:solidFill>
            <a:miter lim="800000"/>
            <a:headEnd/>
            <a:tailEnd/>
          </a:ln>
          <a:effectLst/>
        </p:spPr>
        <p:txBody>
          <a:bodyPr wrap="none" anchor="ctr"/>
          <a:lstStyle/>
          <a:p>
            <a:pPr algn="ctr"/>
            <a:endParaRPr lang="en-US">
              <a:solidFill>
                <a:srgbClr val="FF6600"/>
              </a:solidFill>
            </a:endParaRPr>
          </a:p>
        </p:txBody>
      </p:sp>
    </p:spTree>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1503.jpg"/>
          <p:cNvPicPr>
            <a:picLocks noChangeAspect="1"/>
          </p:cNvPicPr>
          <p:nvPr/>
        </p:nvPicPr>
        <p:blipFill>
          <a:blip r:embed="rId3" cstate="print"/>
          <a:stretch>
            <a:fillRect/>
          </a:stretch>
        </p:blipFill>
        <p:spPr>
          <a:xfrm>
            <a:off x="847398" y="228600"/>
            <a:ext cx="8557219" cy="6400800"/>
          </a:xfrm>
          <a:prstGeom prst="rect">
            <a:avLst/>
          </a:prstGeom>
        </p:spPr>
      </p:pic>
      <p:sp>
        <p:nvSpPr>
          <p:cNvPr id="9" name="Text Box 5"/>
          <p:cNvSpPr txBox="1">
            <a:spLocks noChangeArrowheads="1"/>
          </p:cNvSpPr>
          <p:nvPr/>
        </p:nvSpPr>
        <p:spPr bwMode="auto">
          <a:xfrm>
            <a:off x="1653740" y="5791200"/>
            <a:ext cx="4406464" cy="363176"/>
          </a:xfrm>
          <a:prstGeom prst="rect">
            <a:avLst/>
          </a:prstGeom>
          <a:noFill/>
          <a:ln w="9525">
            <a:noFill/>
            <a:miter lim="800000"/>
            <a:headEnd/>
            <a:tailEnd/>
          </a:ln>
          <a:effectLst/>
        </p:spPr>
        <p:txBody>
          <a:bodyPr wrap="none">
            <a:spAutoFit/>
          </a:bodyPr>
          <a:lstStyle/>
          <a:p>
            <a:pPr algn="ctr">
              <a:lnSpc>
                <a:spcPct val="110000"/>
              </a:lnSpc>
            </a:pPr>
            <a:r>
              <a:rPr lang="en-US" sz="1600" b="1" dirty="0">
                <a:solidFill>
                  <a:srgbClr val="000000"/>
                </a:solidFill>
                <a:latin typeface="Arial" charset="0"/>
              </a:rPr>
              <a:t>Time line for </a:t>
            </a:r>
            <a:r>
              <a:rPr lang="en-US" sz="1600" b="1" dirty="0" smtClean="0">
                <a:solidFill>
                  <a:srgbClr val="000000"/>
                </a:solidFill>
                <a:latin typeface="Arial" charset="0"/>
              </a:rPr>
              <a:t>Ch.15 “The First Civilizations”</a:t>
            </a:r>
            <a:endParaRPr lang="en-US" sz="1600" b="1" dirty="0">
              <a:solidFill>
                <a:srgbClr val="000000"/>
              </a:solidFill>
              <a:latin typeface="Arial" charset="0"/>
            </a:endParaRPr>
          </a:p>
        </p:txBody>
      </p:sp>
      <p:sp>
        <p:nvSpPr>
          <p:cNvPr id="10" name="Text Box 2"/>
          <p:cNvSpPr txBox="1">
            <a:spLocks noChangeArrowheads="1"/>
          </p:cNvSpPr>
          <p:nvPr/>
        </p:nvSpPr>
        <p:spPr bwMode="auto">
          <a:xfrm>
            <a:off x="2423769" y="6019800"/>
            <a:ext cx="2880917"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00000"/>
                </a:solidFill>
                <a:latin typeface="Arial" charset="0"/>
              </a:rPr>
              <a:t>Understanding </a:t>
            </a:r>
            <a:r>
              <a:rPr lang="en-US" sz="1200" i="1" dirty="0" smtClean="0">
                <a:solidFill>
                  <a:srgbClr val="000000"/>
                </a:solidFill>
                <a:latin typeface="Arial" charset="0"/>
              </a:rPr>
              <a:t>Humans,10</a:t>
            </a:r>
            <a:r>
              <a:rPr lang="en-US" sz="1200" i="1" baseline="30000" dirty="0" smtClean="0">
                <a:solidFill>
                  <a:srgbClr val="000000"/>
                </a:solidFill>
                <a:latin typeface="Arial" charset="0"/>
              </a:rPr>
              <a:t>th</a:t>
            </a:r>
            <a:r>
              <a:rPr lang="en-US" sz="1200" i="1" dirty="0" smtClean="0">
                <a:solidFill>
                  <a:srgbClr val="000000"/>
                </a:solidFill>
                <a:latin typeface="Arial" charset="0"/>
              </a:rPr>
              <a:t> </a:t>
            </a:r>
            <a:r>
              <a:rPr lang="en-US" sz="1200" i="1" dirty="0">
                <a:solidFill>
                  <a:srgbClr val="000000"/>
                </a:solidFill>
                <a:latin typeface="Arial" charset="0"/>
              </a:rPr>
              <a:t>Ed</a:t>
            </a:r>
            <a:r>
              <a:rPr lang="en-US" sz="1200" dirty="0">
                <a:solidFill>
                  <a:srgbClr val="000000"/>
                </a:solidFill>
                <a:latin typeface="Arial" charset="0"/>
              </a:rPr>
              <a:t>., p. </a:t>
            </a:r>
            <a:r>
              <a:rPr lang="en-US" sz="1200" dirty="0" smtClean="0">
                <a:solidFill>
                  <a:srgbClr val="000000"/>
                </a:solidFill>
                <a:latin typeface="Arial" charset="0"/>
              </a:rPr>
              <a:t>397</a:t>
            </a:r>
            <a:endParaRPr lang="en-US" sz="1200" dirty="0">
              <a:solidFill>
                <a:srgbClr val="000000"/>
              </a:solidFill>
              <a:latin typeface="Arial" charset="0"/>
            </a:endParaRPr>
          </a:p>
        </p:txBody>
      </p:sp>
      <p:sp>
        <p:nvSpPr>
          <p:cNvPr id="6" name="Oval 7"/>
          <p:cNvSpPr>
            <a:spLocks noChangeArrowheads="1"/>
          </p:cNvSpPr>
          <p:nvPr/>
        </p:nvSpPr>
        <p:spPr bwMode="auto">
          <a:xfrm>
            <a:off x="4000500" y="1219200"/>
            <a:ext cx="1194234" cy="709449"/>
          </a:xfrm>
          <a:prstGeom prst="ellipse">
            <a:avLst/>
          </a:prstGeom>
          <a:noFill/>
          <a:ln w="76200">
            <a:solidFill>
              <a:srgbClr val="FF0000"/>
            </a:solidFill>
            <a:miter lim="800000"/>
            <a:headEnd/>
            <a:tailEnd/>
          </a:ln>
          <a:effectLst/>
        </p:spPr>
        <p:txBody>
          <a:bodyPr wrap="none" anchor="ctr"/>
          <a:lstStyle/>
          <a:p>
            <a:pPr algn="ctr"/>
            <a:endParaRPr lang="en-US">
              <a:solidFill>
                <a:srgbClr val="FF6600"/>
              </a:solidFill>
            </a:endParaRPr>
          </a:p>
        </p:txBody>
      </p:sp>
    </p:spTree>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03139" name="Picture 3" descr="Catal_Huyuk_reconstruction">
            <a:hlinkClick r:id="rId3"/>
          </p:cNvPr>
          <p:cNvPicPr>
            <a:picLocks noChangeAspect="1" noChangeArrowheads="1"/>
          </p:cNvPicPr>
          <p:nvPr/>
        </p:nvPicPr>
        <p:blipFill>
          <a:blip r:embed="rId4" cstate="print"/>
          <a:srcRect/>
          <a:stretch>
            <a:fillRect/>
          </a:stretch>
        </p:blipFill>
        <p:spPr bwMode="auto">
          <a:xfrm>
            <a:off x="1866900" y="533402"/>
            <a:ext cx="6629400" cy="5167313"/>
          </a:xfrm>
          <a:prstGeom prst="rect">
            <a:avLst/>
          </a:prstGeom>
          <a:noFill/>
        </p:spPr>
      </p:pic>
      <p:sp>
        <p:nvSpPr>
          <p:cNvPr id="603143" name="Text Box 7"/>
          <p:cNvSpPr txBox="1">
            <a:spLocks noChangeArrowheads="1"/>
          </p:cNvSpPr>
          <p:nvPr/>
        </p:nvSpPr>
        <p:spPr bwMode="auto">
          <a:xfrm>
            <a:off x="3276601" y="5546726"/>
            <a:ext cx="4001737" cy="400110"/>
          </a:xfrm>
          <a:prstGeom prst="rect">
            <a:avLst/>
          </a:prstGeom>
          <a:noFill/>
          <a:ln w="9525">
            <a:noFill/>
            <a:miter lim="800000"/>
            <a:headEnd/>
            <a:tailEnd/>
          </a:ln>
          <a:effectLst/>
        </p:spPr>
        <p:txBody>
          <a:bodyPr wrap="none">
            <a:spAutoFit/>
          </a:bodyPr>
          <a:lstStyle/>
          <a:p>
            <a:r>
              <a:rPr lang="en-US" sz="2000" b="1">
                <a:solidFill>
                  <a:schemeClr val="bg1"/>
                </a:solidFill>
                <a:latin typeface="Arial" charset="0"/>
                <a:cs typeface="Arial" charset="0"/>
              </a:rPr>
              <a:t>Çatalhöyük, Anatolia, or Turkey</a:t>
            </a:r>
          </a:p>
        </p:txBody>
      </p:sp>
      <p:sp>
        <p:nvSpPr>
          <p:cNvPr id="5" name="Text Box 4"/>
          <p:cNvSpPr txBox="1">
            <a:spLocks noChangeArrowheads="1"/>
          </p:cNvSpPr>
          <p:nvPr/>
        </p:nvSpPr>
        <p:spPr bwMode="auto">
          <a:xfrm>
            <a:off x="3421912" y="5651501"/>
            <a:ext cx="3567002" cy="830997"/>
          </a:xfrm>
          <a:prstGeom prst="rect">
            <a:avLst/>
          </a:prstGeom>
          <a:noFill/>
          <a:ln w="9525">
            <a:noFill/>
            <a:miter lim="800000"/>
            <a:headEnd/>
            <a:tailEnd/>
          </a:ln>
          <a:effectLst/>
        </p:spPr>
        <p:txBody>
          <a:bodyPr wrap="none">
            <a:spAutoFit/>
          </a:bodyPr>
          <a:lstStyle/>
          <a:p>
            <a:pPr algn="ctr"/>
            <a:r>
              <a:rPr lang="en-US" sz="1600" b="1" dirty="0">
                <a:solidFill>
                  <a:schemeClr val="bg1"/>
                </a:solidFill>
                <a:hlinkClick r:id="rId3"/>
              </a:rPr>
              <a:t>Shane, Orrin C. III, and Mine </a:t>
            </a:r>
            <a:r>
              <a:rPr lang="en-US" sz="1600" b="1" dirty="0" err="1">
                <a:solidFill>
                  <a:schemeClr val="bg1"/>
                </a:solidFill>
                <a:hlinkClick r:id="rId3"/>
              </a:rPr>
              <a:t>Küçuk</a:t>
            </a:r>
            <a:r>
              <a:rPr lang="en-US" sz="1600" b="1" dirty="0">
                <a:solidFill>
                  <a:schemeClr val="bg1"/>
                </a:solidFill>
                <a:hlinkClick r:id="rId3"/>
              </a:rPr>
              <a:t>. </a:t>
            </a:r>
          </a:p>
          <a:p>
            <a:pPr algn="ctr"/>
            <a:r>
              <a:rPr lang="en-US" sz="1600" b="1" dirty="0">
                <a:solidFill>
                  <a:schemeClr val="bg1"/>
                </a:solidFill>
                <a:hlinkClick r:id="rId3"/>
              </a:rPr>
              <a:t>"The World's First City." </a:t>
            </a:r>
          </a:p>
          <a:p>
            <a:pPr algn="ctr"/>
            <a:r>
              <a:rPr lang="en-US" sz="1600" b="1" u="sng" dirty="0">
                <a:solidFill>
                  <a:schemeClr val="bg1"/>
                </a:solidFill>
                <a:hlinkClick r:id="rId3"/>
              </a:rPr>
              <a:t>Archaeology</a:t>
            </a:r>
            <a:r>
              <a:rPr lang="en-US" sz="1600" b="1" dirty="0">
                <a:solidFill>
                  <a:schemeClr val="bg1"/>
                </a:solidFill>
                <a:hlinkClick r:id="rId3"/>
              </a:rPr>
              <a:t> 51.2 (1998): 43-47.</a:t>
            </a:r>
            <a:r>
              <a:rPr lang="en-US" sz="1600" dirty="0">
                <a:solidFill>
                  <a:schemeClr val="bg1"/>
                </a:solidFill>
                <a:hlinkClick r:id="rId3"/>
              </a:rPr>
              <a:t> </a:t>
            </a:r>
            <a:endParaRPr lang="en-US" sz="1600" dirty="0">
              <a:solidFill>
                <a:schemeClr val="bg1"/>
              </a:solidFill>
            </a:endParaRPr>
          </a:p>
        </p:txBody>
      </p:sp>
    </p:spTree>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05188" name="Picture 4" descr="Catal_Huyuk_diagram">
            <a:hlinkClick r:id="rId3"/>
          </p:cNvPr>
          <p:cNvPicPr>
            <a:picLocks noChangeAspect="1" noChangeArrowheads="1"/>
          </p:cNvPicPr>
          <p:nvPr/>
        </p:nvPicPr>
        <p:blipFill>
          <a:blip r:embed="rId4" cstate="print"/>
          <a:srcRect/>
          <a:stretch>
            <a:fillRect/>
          </a:stretch>
        </p:blipFill>
        <p:spPr bwMode="auto">
          <a:xfrm>
            <a:off x="1447801" y="533400"/>
            <a:ext cx="7391400" cy="5208588"/>
          </a:xfrm>
          <a:prstGeom prst="rect">
            <a:avLst/>
          </a:prstGeom>
          <a:noFill/>
        </p:spPr>
      </p:pic>
      <p:sp>
        <p:nvSpPr>
          <p:cNvPr id="605191" name="Text Box 7"/>
          <p:cNvSpPr txBox="1">
            <a:spLocks noChangeArrowheads="1"/>
          </p:cNvSpPr>
          <p:nvPr/>
        </p:nvSpPr>
        <p:spPr bwMode="auto">
          <a:xfrm>
            <a:off x="1560506" y="6307334"/>
            <a:ext cx="7143622" cy="307456"/>
          </a:xfrm>
          <a:prstGeom prst="rect">
            <a:avLst/>
          </a:prstGeom>
          <a:noFill/>
          <a:ln w="9525">
            <a:noFill/>
            <a:miter lim="800000"/>
            <a:headEnd/>
            <a:tailEnd/>
          </a:ln>
          <a:effectLst/>
        </p:spPr>
        <p:txBody>
          <a:bodyPr wrap="none">
            <a:spAutoFit/>
          </a:bodyPr>
          <a:lstStyle/>
          <a:p>
            <a:pPr algn="ctr">
              <a:lnSpc>
                <a:spcPct val="130000"/>
              </a:lnSpc>
            </a:pPr>
            <a:r>
              <a:rPr lang="en-US" sz="1200" b="1" dirty="0" smtClean="0">
                <a:solidFill>
                  <a:srgbClr val="080808"/>
                </a:solidFill>
                <a:latin typeface="Arial" pitchFamily="34" charset="0"/>
                <a:cs typeface="Arial" pitchFamily="34" charset="0"/>
                <a:hlinkClick r:id="rId3"/>
              </a:rPr>
              <a:t>www.ccny.cuny.edu/architecture/archprog/slide-232/pages/002%20Catal%20Huyuk%20Map.htm</a:t>
            </a:r>
            <a:endParaRPr lang="en-US" sz="1200" b="1" dirty="0">
              <a:solidFill>
                <a:srgbClr val="080808"/>
              </a:solidFill>
              <a:latin typeface="Arial" pitchFamily="34" charset="0"/>
              <a:cs typeface="Arial" pitchFamily="34" charset="0"/>
            </a:endParaRPr>
          </a:p>
        </p:txBody>
      </p:sp>
      <p:sp>
        <p:nvSpPr>
          <p:cNvPr id="4" name="Text Box 7"/>
          <p:cNvSpPr txBox="1">
            <a:spLocks noChangeArrowheads="1"/>
          </p:cNvSpPr>
          <p:nvPr/>
        </p:nvSpPr>
        <p:spPr bwMode="auto">
          <a:xfrm>
            <a:off x="3131448" y="5869898"/>
            <a:ext cx="4001737" cy="400110"/>
          </a:xfrm>
          <a:prstGeom prst="rect">
            <a:avLst/>
          </a:prstGeom>
          <a:noFill/>
          <a:ln w="9525">
            <a:noFill/>
            <a:miter lim="800000"/>
            <a:headEnd/>
            <a:tailEnd/>
          </a:ln>
          <a:effectLst/>
        </p:spPr>
        <p:txBody>
          <a:bodyPr wrap="none">
            <a:spAutoFit/>
          </a:bodyPr>
          <a:lstStyle/>
          <a:p>
            <a:pPr algn="ctr"/>
            <a:r>
              <a:rPr lang="en-US" sz="2000" b="1" dirty="0" err="1">
                <a:solidFill>
                  <a:schemeClr val="bg1"/>
                </a:solidFill>
                <a:latin typeface="Arial" charset="0"/>
                <a:cs typeface="Arial" charset="0"/>
              </a:rPr>
              <a:t>Çatalhöyük</a:t>
            </a:r>
            <a:r>
              <a:rPr lang="en-US" sz="2000" b="1" dirty="0">
                <a:solidFill>
                  <a:schemeClr val="bg1"/>
                </a:solidFill>
                <a:latin typeface="Arial" charset="0"/>
                <a:cs typeface="Arial" charset="0"/>
              </a:rPr>
              <a:t>, Anatolia, or </a:t>
            </a:r>
            <a:r>
              <a:rPr lang="en-US" sz="2000" b="1" dirty="0" smtClean="0">
                <a:solidFill>
                  <a:schemeClr val="bg1"/>
                </a:solidFill>
                <a:latin typeface="Arial" charset="0"/>
                <a:cs typeface="Arial" charset="0"/>
              </a:rPr>
              <a:t>Turkey</a:t>
            </a:r>
            <a:endParaRPr lang="en-US" sz="2000" b="1" dirty="0">
              <a:solidFill>
                <a:schemeClr val="bg1"/>
              </a:solidFill>
              <a:latin typeface="Arial" charset="0"/>
              <a:cs typeface="Arial" charset="0"/>
            </a:endParaRPr>
          </a:p>
        </p:txBody>
      </p:sp>
    </p:spTree>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01094" name="Picture 6" descr="Catal_Huyuk3"/>
          <p:cNvPicPr>
            <a:picLocks noChangeAspect="1" noChangeArrowheads="1"/>
          </p:cNvPicPr>
          <p:nvPr/>
        </p:nvPicPr>
        <p:blipFill>
          <a:blip r:embed="rId3" cstate="print"/>
          <a:srcRect/>
          <a:stretch>
            <a:fillRect/>
          </a:stretch>
        </p:blipFill>
        <p:spPr bwMode="auto">
          <a:xfrm>
            <a:off x="1066801" y="318448"/>
            <a:ext cx="8153400" cy="5446713"/>
          </a:xfrm>
          <a:prstGeom prst="rect">
            <a:avLst/>
          </a:prstGeom>
          <a:noFill/>
        </p:spPr>
      </p:pic>
      <p:sp>
        <p:nvSpPr>
          <p:cNvPr id="601095" name="Text Box 7"/>
          <p:cNvSpPr txBox="1">
            <a:spLocks noChangeArrowheads="1"/>
          </p:cNvSpPr>
          <p:nvPr/>
        </p:nvSpPr>
        <p:spPr bwMode="auto">
          <a:xfrm>
            <a:off x="1652904" y="6338753"/>
            <a:ext cx="6959277" cy="276999"/>
          </a:xfrm>
          <a:prstGeom prst="rect">
            <a:avLst/>
          </a:prstGeom>
          <a:noFill/>
          <a:ln w="9525">
            <a:noFill/>
            <a:miter lim="800000"/>
            <a:headEnd/>
            <a:tailEnd/>
          </a:ln>
          <a:effectLst/>
        </p:spPr>
        <p:txBody>
          <a:bodyPr wrap="none">
            <a:spAutoFit/>
          </a:bodyPr>
          <a:lstStyle/>
          <a:p>
            <a:pPr algn="ctr"/>
            <a:r>
              <a:rPr lang="en-US" sz="1200" b="1" dirty="0" smtClean="0">
                <a:solidFill>
                  <a:srgbClr val="FFFFFF"/>
                </a:solidFill>
                <a:latin typeface="Arial" pitchFamily="34" charset="0"/>
                <a:cs typeface="Arial" pitchFamily="34" charset="0"/>
                <a:hlinkClick r:id="rId4"/>
              </a:rPr>
              <a:t>http</a:t>
            </a:r>
            <a:r>
              <a:rPr lang="en-US" sz="1200" b="1" dirty="0">
                <a:solidFill>
                  <a:srgbClr val="FFFFFF"/>
                </a:solidFill>
                <a:latin typeface="Arial" pitchFamily="34" charset="0"/>
                <a:cs typeface="Arial" pitchFamily="34" charset="0"/>
                <a:hlinkClick r:id="rId4"/>
              </a:rPr>
              <a:t>://www.ccny.cuny.edu/architecture/archprog/slide-232/pages/001%20Catal%20Huyuk.htm</a:t>
            </a:r>
            <a:endParaRPr lang="en-US" sz="1200" b="1" dirty="0">
              <a:solidFill>
                <a:srgbClr val="FFFFFF"/>
              </a:solidFill>
              <a:latin typeface="Arial" pitchFamily="34" charset="0"/>
              <a:cs typeface="Arial" pitchFamily="34" charset="0"/>
            </a:endParaRPr>
          </a:p>
        </p:txBody>
      </p:sp>
      <p:sp>
        <p:nvSpPr>
          <p:cNvPr id="4" name="Text Box 7"/>
          <p:cNvSpPr txBox="1">
            <a:spLocks noChangeArrowheads="1"/>
          </p:cNvSpPr>
          <p:nvPr/>
        </p:nvSpPr>
        <p:spPr bwMode="auto">
          <a:xfrm>
            <a:off x="3131674" y="5867400"/>
            <a:ext cx="4001737" cy="400110"/>
          </a:xfrm>
          <a:prstGeom prst="rect">
            <a:avLst/>
          </a:prstGeom>
          <a:noFill/>
          <a:ln w="9525">
            <a:noFill/>
            <a:miter lim="800000"/>
            <a:headEnd/>
            <a:tailEnd/>
          </a:ln>
          <a:effectLst/>
        </p:spPr>
        <p:txBody>
          <a:bodyPr wrap="none">
            <a:spAutoFit/>
          </a:bodyPr>
          <a:lstStyle/>
          <a:p>
            <a:pPr algn="ctr"/>
            <a:r>
              <a:rPr lang="en-US" sz="2000" b="1" dirty="0" err="1">
                <a:solidFill>
                  <a:schemeClr val="bg1"/>
                </a:solidFill>
                <a:latin typeface="Arial" charset="0"/>
                <a:cs typeface="Arial" charset="0"/>
              </a:rPr>
              <a:t>Çatalhöyük</a:t>
            </a:r>
            <a:r>
              <a:rPr lang="en-US" sz="2000" b="1" dirty="0">
                <a:solidFill>
                  <a:schemeClr val="bg1"/>
                </a:solidFill>
                <a:latin typeface="Arial" charset="0"/>
                <a:cs typeface="Arial" charset="0"/>
              </a:rPr>
              <a:t>, Anatolia, or </a:t>
            </a:r>
            <a:r>
              <a:rPr lang="en-US" sz="2000" b="1" dirty="0" smtClean="0">
                <a:solidFill>
                  <a:schemeClr val="bg1"/>
                </a:solidFill>
                <a:latin typeface="Arial" charset="0"/>
                <a:cs typeface="Arial" charset="0"/>
              </a:rPr>
              <a:t>Turkey</a:t>
            </a:r>
            <a:endParaRPr lang="en-US" sz="2000" b="1" dirty="0">
              <a:solidFill>
                <a:schemeClr val="bg1"/>
              </a:solidFill>
              <a:latin typeface="Arial" charset="0"/>
              <a:cs typeface="Arial"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27716" name="Picture 4" descr="Kroeber703"/>
          <p:cNvPicPr>
            <a:picLocks noChangeAspect="1" noChangeArrowheads="1"/>
          </p:cNvPicPr>
          <p:nvPr/>
        </p:nvPicPr>
        <p:blipFill>
          <a:blip r:embed="rId3" cstate="print"/>
          <a:srcRect/>
          <a:stretch>
            <a:fillRect/>
          </a:stretch>
        </p:blipFill>
        <p:spPr bwMode="auto">
          <a:xfrm>
            <a:off x="4349749" y="76200"/>
            <a:ext cx="4451351" cy="6705600"/>
          </a:xfrm>
          <a:prstGeom prst="rect">
            <a:avLst/>
          </a:prstGeom>
          <a:noFill/>
        </p:spPr>
      </p:pic>
      <p:sp>
        <p:nvSpPr>
          <p:cNvPr id="627717" name="Text Box 5"/>
          <p:cNvSpPr txBox="1">
            <a:spLocks noChangeArrowheads="1"/>
          </p:cNvSpPr>
          <p:nvPr/>
        </p:nvSpPr>
        <p:spPr bwMode="auto">
          <a:xfrm>
            <a:off x="1409700" y="609600"/>
            <a:ext cx="2707793" cy="5940088"/>
          </a:xfrm>
          <a:prstGeom prst="rect">
            <a:avLst/>
          </a:prstGeom>
          <a:noFill/>
          <a:ln w="9525">
            <a:noFill/>
            <a:miter lim="800000"/>
            <a:headEnd/>
            <a:tailEnd/>
          </a:ln>
          <a:effectLst/>
        </p:spPr>
        <p:txBody>
          <a:bodyPr wrap="none">
            <a:spAutoFit/>
          </a:bodyPr>
          <a:lstStyle/>
          <a:p>
            <a:pPr algn="ctr"/>
            <a:r>
              <a:rPr lang="en-US" sz="3200" b="1" dirty="0">
                <a:solidFill>
                  <a:srgbClr val="FFFFFF"/>
                </a:solidFill>
                <a:latin typeface="Verdana" pitchFamily="34" charset="0"/>
              </a:rPr>
              <a:t>The First </a:t>
            </a:r>
          </a:p>
          <a:p>
            <a:pPr algn="ctr"/>
            <a:r>
              <a:rPr lang="en-US" sz="3200" b="1" dirty="0">
                <a:solidFill>
                  <a:srgbClr val="FFFFFF"/>
                </a:solidFill>
                <a:latin typeface="Verdana" pitchFamily="34" charset="0"/>
              </a:rPr>
              <a:t>Time Chart</a:t>
            </a:r>
          </a:p>
          <a:p>
            <a:pPr algn="ctr"/>
            <a:r>
              <a:rPr lang="en-US" sz="3200" b="1" dirty="0">
                <a:solidFill>
                  <a:srgbClr val="FFFFFF"/>
                </a:solidFill>
                <a:latin typeface="Verdana" pitchFamily="34" charset="0"/>
              </a:rPr>
              <a:t>for </a:t>
            </a:r>
          </a:p>
          <a:p>
            <a:pPr algn="ctr"/>
            <a:r>
              <a:rPr lang="en-US" sz="3200" b="1" dirty="0">
                <a:solidFill>
                  <a:srgbClr val="FFFFFF"/>
                </a:solidFill>
                <a:latin typeface="Verdana" pitchFamily="34" charset="0"/>
              </a:rPr>
              <a:t>Prehistoric</a:t>
            </a:r>
          </a:p>
          <a:p>
            <a:pPr algn="ctr"/>
            <a:r>
              <a:rPr lang="en-US" sz="3200" b="1" dirty="0">
                <a:solidFill>
                  <a:srgbClr val="FFFFFF"/>
                </a:solidFill>
                <a:latin typeface="Verdana" pitchFamily="34" charset="0"/>
              </a:rPr>
              <a:t>Europe</a:t>
            </a:r>
          </a:p>
          <a:p>
            <a:pPr algn="ctr"/>
            <a:endParaRPr lang="en-US" sz="2800" b="1" dirty="0">
              <a:solidFill>
                <a:srgbClr val="FFFFFF"/>
              </a:solidFill>
              <a:latin typeface="Verdana" pitchFamily="34" charset="0"/>
            </a:endParaRPr>
          </a:p>
          <a:p>
            <a:pPr algn="ctr"/>
            <a:r>
              <a:rPr lang="en-US" sz="2000" b="1" dirty="0" smtClean="0">
                <a:solidFill>
                  <a:srgbClr val="FFFFFF"/>
                </a:solidFill>
                <a:latin typeface="Verdana" pitchFamily="34" charset="0"/>
              </a:rPr>
              <a:t>After</a:t>
            </a:r>
          </a:p>
          <a:p>
            <a:pPr algn="ctr"/>
            <a:r>
              <a:rPr lang="en-US" sz="2000" b="1" dirty="0" err="1" smtClean="0">
                <a:solidFill>
                  <a:srgbClr val="FFFFFF"/>
                </a:solidFill>
                <a:latin typeface="Verdana" pitchFamily="34" charset="0"/>
              </a:rPr>
              <a:t>Sophus</a:t>
            </a:r>
            <a:r>
              <a:rPr lang="en-US" sz="2000" b="1" dirty="0" smtClean="0">
                <a:solidFill>
                  <a:srgbClr val="FFFFFF"/>
                </a:solidFill>
                <a:latin typeface="Verdana" pitchFamily="34" charset="0"/>
              </a:rPr>
              <a:t> </a:t>
            </a:r>
            <a:r>
              <a:rPr lang="en-US" sz="2000" b="1" dirty="0" err="1">
                <a:solidFill>
                  <a:srgbClr val="FFFFFF"/>
                </a:solidFill>
                <a:latin typeface="Verdana" pitchFamily="34" charset="0"/>
              </a:rPr>
              <a:t>M</a:t>
            </a:r>
            <a:r>
              <a:rPr lang="en-US" sz="2000" b="1" dirty="0" err="1">
                <a:solidFill>
                  <a:srgbClr val="FFFFFF"/>
                </a:solidFill>
                <a:latin typeface="Verdana" pitchFamily="34" charset="0"/>
                <a:cs typeface="Times New Roman" pitchFamily="18" charset="0"/>
              </a:rPr>
              <a:t>üller</a:t>
            </a:r>
            <a:r>
              <a:rPr lang="en-US" sz="2000" b="1" dirty="0">
                <a:solidFill>
                  <a:srgbClr val="FFFFFF"/>
                </a:solidFill>
                <a:latin typeface="Verdana" pitchFamily="34" charset="0"/>
                <a:cs typeface="Times New Roman" pitchFamily="18" charset="0"/>
              </a:rPr>
              <a:t>, </a:t>
            </a:r>
            <a:endParaRPr lang="en-US" sz="2000" b="1" dirty="0" smtClean="0">
              <a:solidFill>
                <a:srgbClr val="FFFFFF"/>
              </a:solidFill>
              <a:latin typeface="Verdana" pitchFamily="34" charset="0"/>
              <a:cs typeface="Times New Roman" pitchFamily="18" charset="0"/>
            </a:endParaRPr>
          </a:p>
          <a:p>
            <a:pPr algn="ctr"/>
            <a:r>
              <a:rPr lang="en-US" sz="2000" b="1" dirty="0" smtClean="0">
                <a:solidFill>
                  <a:srgbClr val="FFFFFF"/>
                </a:solidFill>
                <a:latin typeface="Verdana" pitchFamily="34" charset="0"/>
                <a:cs typeface="Times New Roman" pitchFamily="18" charset="0"/>
              </a:rPr>
              <a:t>1905</a:t>
            </a:r>
            <a:endParaRPr lang="en-US" sz="1800" dirty="0">
              <a:solidFill>
                <a:srgbClr val="FFFFFF"/>
              </a:solidFill>
              <a:latin typeface="Verdana" pitchFamily="34" charset="0"/>
              <a:cs typeface="Times New Roman" pitchFamily="18" charset="0"/>
            </a:endParaRPr>
          </a:p>
          <a:p>
            <a:pPr algn="ctr"/>
            <a:endParaRPr lang="en-US" sz="1800" dirty="0">
              <a:solidFill>
                <a:srgbClr val="FFFFFF"/>
              </a:solidFill>
              <a:latin typeface="Verdana" pitchFamily="34" charset="0"/>
              <a:cs typeface="Times New Roman" pitchFamily="18" charset="0"/>
            </a:endParaRPr>
          </a:p>
          <a:p>
            <a:pPr algn="ctr"/>
            <a:endParaRPr lang="en-US" sz="1800" dirty="0">
              <a:solidFill>
                <a:srgbClr val="FFFFFF"/>
              </a:solidFill>
              <a:latin typeface="Verdana" pitchFamily="34" charset="0"/>
              <a:cs typeface="Times New Roman" pitchFamily="18" charset="0"/>
            </a:endParaRPr>
          </a:p>
          <a:p>
            <a:pPr algn="ctr"/>
            <a:r>
              <a:rPr lang="en-US" sz="1600" dirty="0">
                <a:solidFill>
                  <a:srgbClr val="FFFFFF"/>
                </a:solidFill>
                <a:latin typeface="Verdana" pitchFamily="34" charset="0"/>
                <a:cs typeface="Times New Roman" pitchFamily="18" charset="0"/>
              </a:rPr>
              <a:t>Alfred Louis Kroeber, </a:t>
            </a:r>
          </a:p>
          <a:p>
            <a:pPr algn="ctr"/>
            <a:r>
              <a:rPr lang="en-US" sz="1600" i="1" dirty="0">
                <a:solidFill>
                  <a:srgbClr val="FFFFFF"/>
                </a:solidFill>
                <a:latin typeface="Verdana" pitchFamily="34" charset="0"/>
                <a:cs typeface="Times New Roman" pitchFamily="18" charset="0"/>
              </a:rPr>
              <a:t>Anthropology</a:t>
            </a:r>
            <a:r>
              <a:rPr lang="en-US" sz="1600" dirty="0">
                <a:solidFill>
                  <a:srgbClr val="FFFFFF"/>
                </a:solidFill>
                <a:latin typeface="Verdana" pitchFamily="34" charset="0"/>
                <a:cs typeface="Times New Roman" pitchFamily="18" charset="0"/>
              </a:rPr>
              <a:t>. </a:t>
            </a:r>
            <a:endParaRPr lang="en-US" sz="1600" dirty="0" smtClean="0">
              <a:solidFill>
                <a:srgbClr val="FFFFFF"/>
              </a:solidFill>
              <a:latin typeface="Verdana" pitchFamily="34" charset="0"/>
              <a:cs typeface="Times New Roman" pitchFamily="18" charset="0"/>
            </a:endParaRPr>
          </a:p>
          <a:p>
            <a:pPr algn="ctr"/>
            <a:r>
              <a:rPr lang="en-US" sz="1600" dirty="0" smtClean="0">
                <a:solidFill>
                  <a:srgbClr val="FFFFFF"/>
                </a:solidFill>
                <a:latin typeface="Verdana" pitchFamily="34" charset="0"/>
                <a:cs typeface="Times New Roman" pitchFamily="18" charset="0"/>
              </a:rPr>
              <a:t>NY</a:t>
            </a:r>
            <a:r>
              <a:rPr lang="en-US" sz="1600" dirty="0">
                <a:solidFill>
                  <a:srgbClr val="FFFFFF"/>
                </a:solidFill>
                <a:latin typeface="Verdana" pitchFamily="34" charset="0"/>
                <a:cs typeface="Times New Roman" pitchFamily="18" charset="0"/>
              </a:rPr>
              <a:t>: Harcourt,</a:t>
            </a:r>
          </a:p>
          <a:p>
            <a:pPr algn="ctr"/>
            <a:r>
              <a:rPr lang="en-US" sz="1600" dirty="0">
                <a:solidFill>
                  <a:srgbClr val="FFFFFF"/>
                </a:solidFill>
                <a:latin typeface="Verdana" pitchFamily="34" charset="0"/>
                <a:cs typeface="Times New Roman" pitchFamily="18" charset="0"/>
              </a:rPr>
              <a:t>Brace &amp; World, 1948, </a:t>
            </a:r>
            <a:endParaRPr lang="en-US" sz="1600" dirty="0" smtClean="0">
              <a:solidFill>
                <a:srgbClr val="FFFFFF"/>
              </a:solidFill>
              <a:latin typeface="Verdana" pitchFamily="34" charset="0"/>
              <a:cs typeface="Times New Roman" pitchFamily="18" charset="0"/>
            </a:endParaRPr>
          </a:p>
          <a:p>
            <a:pPr algn="ctr"/>
            <a:r>
              <a:rPr lang="en-US" sz="1600" dirty="0" smtClean="0">
                <a:solidFill>
                  <a:srgbClr val="FFFFFF"/>
                </a:solidFill>
                <a:latin typeface="Verdana" pitchFamily="34" charset="0"/>
                <a:cs typeface="Times New Roman" pitchFamily="18" charset="0"/>
              </a:rPr>
              <a:t>p</a:t>
            </a:r>
            <a:r>
              <a:rPr lang="en-US" sz="1600" dirty="0">
                <a:solidFill>
                  <a:srgbClr val="FFFFFF"/>
                </a:solidFill>
                <a:latin typeface="Verdana" pitchFamily="34" charset="0"/>
                <a:cs typeface="Times New Roman" pitchFamily="18" charset="0"/>
              </a:rPr>
              <a:t>. 703.</a:t>
            </a:r>
            <a:endParaRPr lang="en-US" sz="1600" dirty="0">
              <a:solidFill>
                <a:srgbClr val="FFFFFF"/>
              </a:solidFill>
              <a:latin typeface="Verdana" pitchFamily="34" charset="0"/>
            </a:endParaRPr>
          </a:p>
          <a:p>
            <a:pPr algn="ctr"/>
            <a:endParaRPr lang="en-US" sz="1600" dirty="0">
              <a:solidFill>
                <a:srgbClr val="FFFFFF"/>
              </a:solidFill>
              <a:latin typeface="Verdana" pitchFamily="34" charset="0"/>
            </a:endParaRPr>
          </a:p>
        </p:txBody>
      </p:sp>
    </p:spTree>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11010" name="Picture 2"/>
          <p:cNvPicPr>
            <a:picLocks noChangeAspect="1" noChangeArrowheads="1"/>
          </p:cNvPicPr>
          <p:nvPr/>
        </p:nvPicPr>
        <p:blipFill>
          <a:blip r:embed="rId3" cstate="print"/>
          <a:srcRect/>
          <a:stretch>
            <a:fillRect/>
          </a:stretch>
        </p:blipFill>
        <p:spPr bwMode="auto">
          <a:xfrm>
            <a:off x="1243652" y="342900"/>
            <a:ext cx="7772400" cy="5829300"/>
          </a:xfrm>
          <a:prstGeom prst="rect">
            <a:avLst/>
          </a:prstGeom>
          <a:noFill/>
          <a:ln w="9525">
            <a:noFill/>
            <a:miter lim="800000"/>
            <a:headEnd/>
            <a:tailEnd/>
          </a:ln>
          <a:effectLst/>
        </p:spPr>
      </p:pic>
      <p:sp>
        <p:nvSpPr>
          <p:cNvPr id="811011" name="Text Box 3"/>
          <p:cNvSpPr txBox="1">
            <a:spLocks noChangeArrowheads="1"/>
          </p:cNvSpPr>
          <p:nvPr/>
        </p:nvSpPr>
        <p:spPr bwMode="auto">
          <a:xfrm>
            <a:off x="3790902" y="6338248"/>
            <a:ext cx="2710550" cy="276999"/>
          </a:xfrm>
          <a:prstGeom prst="rect">
            <a:avLst/>
          </a:prstGeom>
          <a:noFill/>
          <a:ln w="9525">
            <a:noFill/>
            <a:miter lim="800000"/>
            <a:headEnd/>
            <a:tailEnd/>
          </a:ln>
          <a:effectLst/>
        </p:spPr>
        <p:txBody>
          <a:bodyPr wrap="none">
            <a:spAutoFit/>
          </a:bodyPr>
          <a:lstStyle/>
          <a:p>
            <a:r>
              <a:rPr lang="en-US" sz="1200" dirty="0" smtClean="0">
                <a:solidFill>
                  <a:schemeClr val="bg1"/>
                </a:solidFill>
                <a:latin typeface="Verdana" pitchFamily="34" charset="0"/>
                <a:hlinkClick r:id="rId4"/>
              </a:rPr>
              <a:t>www.telesterion.com/catal2.htm</a:t>
            </a:r>
            <a:endParaRPr lang="en-US" sz="1200" dirty="0">
              <a:solidFill>
                <a:schemeClr val="bg1"/>
              </a:solidFill>
              <a:latin typeface="Verdana" pitchFamily="34" charset="0"/>
            </a:endParaRPr>
          </a:p>
        </p:txBody>
      </p:sp>
    </p:spTree>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6866" name="Rectangle 2"/>
          <p:cNvSpPr>
            <a:spLocks noGrp="1" noChangeArrowheads="1"/>
          </p:cNvSpPr>
          <p:nvPr>
            <p:ph type="body" idx="4294967295"/>
          </p:nvPr>
        </p:nvSpPr>
        <p:spPr>
          <a:xfrm>
            <a:off x="1485900" y="2133600"/>
            <a:ext cx="7315200" cy="4343400"/>
          </a:xfrm>
        </p:spPr>
        <p:txBody>
          <a:bodyPr/>
          <a:lstStyle/>
          <a:p>
            <a:r>
              <a:rPr lang="en-US" sz="3600" b="1" dirty="0" err="1" smtClean="0">
                <a:cs typeface="Arial" charset="0"/>
              </a:rPr>
              <a:t>Jarmo</a:t>
            </a:r>
            <a:endParaRPr lang="en-US" sz="3600" b="1" dirty="0">
              <a:cs typeface="Arial" charset="0"/>
            </a:endParaRPr>
          </a:p>
          <a:p>
            <a:endParaRPr lang="en-US" sz="600" b="1" dirty="0">
              <a:cs typeface="Arial" charset="0"/>
            </a:endParaRPr>
          </a:p>
          <a:p>
            <a:pPr lvl="1">
              <a:buFontTx/>
              <a:buChar char="–"/>
            </a:pPr>
            <a:r>
              <a:rPr lang="en-US" dirty="0"/>
              <a:t>early </a:t>
            </a:r>
            <a:r>
              <a:rPr lang="en-US" dirty="0" smtClean="0"/>
              <a:t>Neolithic community in northern Iraq</a:t>
            </a:r>
          </a:p>
          <a:p>
            <a:pPr lvl="1">
              <a:buFontTx/>
              <a:buChar char="–"/>
            </a:pPr>
            <a:endParaRPr lang="en-US" sz="1200" dirty="0" smtClean="0"/>
          </a:p>
          <a:p>
            <a:pPr lvl="1">
              <a:buFontTx/>
              <a:buChar char="–"/>
            </a:pPr>
            <a:r>
              <a:rPr lang="en-US" dirty="0" smtClean="0"/>
              <a:t>the oldest known farming community in the world </a:t>
            </a:r>
          </a:p>
          <a:p>
            <a:pPr lvl="2">
              <a:buFontTx/>
              <a:buChar char="–"/>
            </a:pPr>
            <a:r>
              <a:rPr lang="en-US" i="1" dirty="0" smtClean="0"/>
              <a:t>ca</a:t>
            </a:r>
            <a:r>
              <a:rPr lang="en-US" dirty="0" smtClean="0"/>
              <a:t>. 7000 B.C.</a:t>
            </a:r>
            <a:endParaRPr lang="en-US" dirty="0"/>
          </a:p>
          <a:p>
            <a:pPr>
              <a:buFont typeface="Wingdings" pitchFamily="2" charset="2"/>
              <a:buNone/>
            </a:pPr>
            <a:endParaRPr lang="en-US" sz="2800" dirty="0"/>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3689551" y="6278478"/>
            <a:ext cx="2880917" cy="369332"/>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80808"/>
                </a:solidFill>
                <a:latin typeface="Arial" charset="0"/>
              </a:rPr>
              <a:t>Understanding </a:t>
            </a:r>
            <a:r>
              <a:rPr lang="en-US" sz="1200" i="1" dirty="0" smtClean="0">
                <a:solidFill>
                  <a:srgbClr val="080808"/>
                </a:solidFill>
                <a:latin typeface="Arial" charset="0"/>
              </a:rPr>
              <a:t>Humans,10</a:t>
            </a:r>
            <a:r>
              <a:rPr lang="en-US" sz="1200" i="1" baseline="30000" dirty="0" smtClean="0">
                <a:solidFill>
                  <a:srgbClr val="080808"/>
                </a:solidFill>
                <a:latin typeface="Arial" charset="0"/>
              </a:rPr>
              <a:t>th</a:t>
            </a:r>
            <a:r>
              <a:rPr lang="en-US" sz="1200" i="1" dirty="0" smtClean="0">
                <a:solidFill>
                  <a:srgbClr val="080808"/>
                </a:solidFill>
                <a:latin typeface="Arial" charset="0"/>
              </a:rPr>
              <a:t> </a:t>
            </a:r>
            <a:r>
              <a:rPr lang="en-US" sz="1200" i="1" dirty="0">
                <a:solidFill>
                  <a:srgbClr val="080808"/>
                </a:solidFill>
                <a:latin typeface="Arial" charset="0"/>
              </a:rPr>
              <a:t>Ed</a:t>
            </a:r>
            <a:r>
              <a:rPr lang="en-US" sz="1200" dirty="0">
                <a:solidFill>
                  <a:srgbClr val="080808"/>
                </a:solidFill>
                <a:latin typeface="Arial" charset="0"/>
              </a:rPr>
              <a:t>., </a:t>
            </a:r>
            <a:r>
              <a:rPr lang="en-US" sz="1200" dirty="0" smtClean="0">
                <a:solidFill>
                  <a:srgbClr val="080808"/>
                </a:solidFill>
                <a:latin typeface="Arial" charset="0"/>
              </a:rPr>
              <a:t>p. 363</a:t>
            </a:r>
            <a:endParaRPr lang="en-US" sz="1200" dirty="0">
              <a:solidFill>
                <a:srgbClr val="080808"/>
              </a:solidFill>
              <a:latin typeface="Arial" charset="0"/>
            </a:endParaRPr>
          </a:p>
        </p:txBody>
      </p:sp>
      <p:sp>
        <p:nvSpPr>
          <p:cNvPr id="10" name="Text Box 3"/>
          <p:cNvSpPr txBox="1">
            <a:spLocks noChangeArrowheads="1"/>
          </p:cNvSpPr>
          <p:nvPr/>
        </p:nvSpPr>
        <p:spPr bwMode="auto">
          <a:xfrm>
            <a:off x="1665597" y="5985514"/>
            <a:ext cx="6962775" cy="325438"/>
          </a:xfrm>
          <a:prstGeom prst="rect">
            <a:avLst/>
          </a:prstGeom>
          <a:solidFill>
            <a:schemeClr val="bg1"/>
          </a:solidFill>
          <a:ln w="9525">
            <a:noFill/>
            <a:miter lim="800000"/>
            <a:headEnd/>
            <a:tailEnd/>
          </a:ln>
          <a:effectLst/>
        </p:spPr>
        <p:txBody>
          <a:bodyPr wrap="none"/>
          <a:lstStyle/>
          <a:p>
            <a:pPr algn="ctr">
              <a:lnSpc>
                <a:spcPct val="110000"/>
              </a:lnSpc>
            </a:pPr>
            <a:r>
              <a:rPr lang="en-US" sz="1400" b="1" dirty="0" smtClean="0">
                <a:solidFill>
                  <a:srgbClr val="000000"/>
                </a:solidFill>
                <a:latin typeface="Arial" charset="0"/>
              </a:rPr>
              <a:t>Early Neolithic sites of the Fertile Crescent</a:t>
            </a:r>
            <a:endParaRPr lang="en-US" sz="1400" b="1" dirty="0">
              <a:solidFill>
                <a:srgbClr val="000000"/>
              </a:solidFill>
              <a:latin typeface="Arial" charset="0"/>
            </a:endParaRPr>
          </a:p>
        </p:txBody>
      </p:sp>
      <p:pic>
        <p:nvPicPr>
          <p:cNvPr id="7" name="Picture 6" descr="1410.jpg"/>
          <p:cNvPicPr>
            <a:picLocks noChangeAspect="1"/>
          </p:cNvPicPr>
          <p:nvPr/>
        </p:nvPicPr>
        <p:blipFill>
          <a:blip r:embed="rId3" cstate="print"/>
          <a:stretch>
            <a:fillRect/>
          </a:stretch>
        </p:blipFill>
        <p:spPr>
          <a:xfrm>
            <a:off x="1257300" y="425569"/>
            <a:ext cx="7772400" cy="5580583"/>
          </a:xfrm>
          <a:prstGeom prst="rect">
            <a:avLst/>
          </a:prstGeom>
        </p:spPr>
      </p:pic>
      <p:sp>
        <p:nvSpPr>
          <p:cNvPr id="9" name="Oval 5"/>
          <p:cNvSpPr>
            <a:spLocks noChangeArrowheads="1"/>
          </p:cNvSpPr>
          <p:nvPr/>
        </p:nvSpPr>
        <p:spPr bwMode="auto">
          <a:xfrm>
            <a:off x="6120452" y="2391727"/>
            <a:ext cx="1066800" cy="427673"/>
          </a:xfrm>
          <a:prstGeom prst="ellipse">
            <a:avLst/>
          </a:prstGeom>
          <a:noFill/>
          <a:ln w="76200">
            <a:solidFill>
              <a:srgbClr val="FF0000"/>
            </a:solidFill>
            <a:miter lim="800000"/>
            <a:headEnd/>
            <a:tailEnd/>
          </a:ln>
          <a:effectLst/>
        </p:spPr>
        <p:txBody>
          <a:bodyPr wrap="none" anchor="ctr"/>
          <a:lstStyle/>
          <a:p>
            <a:pPr algn="ctr"/>
            <a:endParaRPr lang="en-US">
              <a:solidFill>
                <a:schemeClr val="accent1"/>
              </a:solidFill>
            </a:endParaRPr>
          </a:p>
        </p:txBody>
      </p:sp>
    </p:spTree>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11332" name="Picture 4" descr="Jarmo">
            <a:hlinkClick r:id="rId3"/>
          </p:cNvPr>
          <p:cNvPicPr>
            <a:picLocks noChangeAspect="1" noChangeArrowheads="1"/>
          </p:cNvPicPr>
          <p:nvPr/>
        </p:nvPicPr>
        <p:blipFill>
          <a:blip r:embed="rId4" cstate="print"/>
          <a:srcRect/>
          <a:stretch>
            <a:fillRect/>
          </a:stretch>
        </p:blipFill>
        <p:spPr bwMode="auto">
          <a:xfrm>
            <a:off x="2308226" y="152400"/>
            <a:ext cx="5845175" cy="5867400"/>
          </a:xfrm>
          <a:prstGeom prst="rect">
            <a:avLst/>
          </a:prstGeom>
          <a:noFill/>
        </p:spPr>
      </p:pic>
      <p:sp>
        <p:nvSpPr>
          <p:cNvPr id="611333" name="Rectangle 5"/>
          <p:cNvSpPr>
            <a:spLocks noChangeArrowheads="1"/>
          </p:cNvSpPr>
          <p:nvPr/>
        </p:nvSpPr>
        <p:spPr bwMode="auto">
          <a:xfrm>
            <a:off x="2209800" y="5791202"/>
            <a:ext cx="6149975" cy="365125"/>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5" name="Text Box 2"/>
          <p:cNvSpPr txBox="1">
            <a:spLocks noChangeArrowheads="1"/>
          </p:cNvSpPr>
          <p:nvPr/>
        </p:nvSpPr>
        <p:spPr bwMode="auto">
          <a:xfrm>
            <a:off x="4414352" y="5894696"/>
            <a:ext cx="1428596" cy="369332"/>
          </a:xfrm>
          <a:prstGeom prst="rect">
            <a:avLst/>
          </a:prstGeom>
          <a:noFill/>
          <a:ln w="9525">
            <a:noFill/>
            <a:miter lim="800000"/>
            <a:headEnd/>
            <a:tailEnd/>
          </a:ln>
          <a:effectLst/>
        </p:spPr>
        <p:txBody>
          <a:bodyPr wrap="none">
            <a:spAutoFit/>
          </a:bodyPr>
          <a:lstStyle/>
          <a:p>
            <a:r>
              <a:rPr lang="en-US" sz="1800" b="1" dirty="0" err="1">
                <a:solidFill>
                  <a:schemeClr val="bg1"/>
                </a:solidFill>
                <a:latin typeface="Arial" charset="0"/>
                <a:cs typeface="Arial" charset="0"/>
              </a:rPr>
              <a:t>Jarmo</a:t>
            </a:r>
            <a:r>
              <a:rPr lang="en-US" sz="1800" b="1" dirty="0">
                <a:solidFill>
                  <a:schemeClr val="bg1"/>
                </a:solidFill>
                <a:latin typeface="Arial" charset="0"/>
                <a:cs typeface="Arial" charset="0"/>
              </a:rPr>
              <a:t>, Iraq</a:t>
            </a:r>
          </a:p>
        </p:txBody>
      </p:sp>
    </p:spTree>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6866" name="Rectangle 2"/>
          <p:cNvSpPr>
            <a:spLocks noGrp="1" noChangeArrowheads="1"/>
          </p:cNvSpPr>
          <p:nvPr>
            <p:ph type="body" idx="4294967295"/>
          </p:nvPr>
        </p:nvSpPr>
        <p:spPr>
          <a:xfrm>
            <a:off x="1485900" y="2133600"/>
            <a:ext cx="7315200" cy="4343400"/>
          </a:xfrm>
        </p:spPr>
        <p:txBody>
          <a:bodyPr/>
          <a:lstStyle/>
          <a:p>
            <a:r>
              <a:rPr lang="en-US" sz="3600" b="1" dirty="0" smtClean="0">
                <a:cs typeface="Arial" charset="0"/>
              </a:rPr>
              <a:t>Ali </a:t>
            </a:r>
            <a:r>
              <a:rPr lang="en-US" sz="3600" b="1" dirty="0" err="1" smtClean="0">
                <a:cs typeface="Arial" charset="0"/>
              </a:rPr>
              <a:t>Kosh</a:t>
            </a:r>
            <a:endParaRPr lang="en-US" sz="3600" b="1" dirty="0">
              <a:cs typeface="Arial" charset="0"/>
            </a:endParaRPr>
          </a:p>
          <a:p>
            <a:endParaRPr lang="en-US" sz="600" b="1" dirty="0">
              <a:cs typeface="Arial" charset="0"/>
            </a:endParaRPr>
          </a:p>
          <a:p>
            <a:pPr lvl="1">
              <a:buFontTx/>
              <a:buChar char="–"/>
            </a:pPr>
            <a:r>
              <a:rPr lang="en-US" dirty="0"/>
              <a:t>early </a:t>
            </a:r>
            <a:r>
              <a:rPr lang="en-US" dirty="0" smtClean="0"/>
              <a:t>site in the Fertile Crescent</a:t>
            </a:r>
            <a:endParaRPr lang="en-US" dirty="0"/>
          </a:p>
          <a:p>
            <a:pPr>
              <a:buFont typeface="Wingdings" pitchFamily="2" charset="2"/>
              <a:buNone/>
            </a:pPr>
            <a:endParaRPr lang="en-US" sz="2800" dirty="0"/>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3689551" y="6278478"/>
            <a:ext cx="2880917" cy="369332"/>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80808"/>
                </a:solidFill>
                <a:latin typeface="Arial" charset="0"/>
              </a:rPr>
              <a:t>Understanding </a:t>
            </a:r>
            <a:r>
              <a:rPr lang="en-US" sz="1200" i="1" dirty="0" smtClean="0">
                <a:solidFill>
                  <a:srgbClr val="080808"/>
                </a:solidFill>
                <a:latin typeface="Arial" charset="0"/>
              </a:rPr>
              <a:t>Humans,10</a:t>
            </a:r>
            <a:r>
              <a:rPr lang="en-US" sz="1200" i="1" baseline="30000" dirty="0" smtClean="0">
                <a:solidFill>
                  <a:srgbClr val="080808"/>
                </a:solidFill>
                <a:latin typeface="Arial" charset="0"/>
              </a:rPr>
              <a:t>th</a:t>
            </a:r>
            <a:r>
              <a:rPr lang="en-US" sz="1200" i="1" dirty="0" smtClean="0">
                <a:solidFill>
                  <a:srgbClr val="080808"/>
                </a:solidFill>
                <a:latin typeface="Arial" charset="0"/>
              </a:rPr>
              <a:t> </a:t>
            </a:r>
            <a:r>
              <a:rPr lang="en-US" sz="1200" i="1" dirty="0">
                <a:solidFill>
                  <a:srgbClr val="080808"/>
                </a:solidFill>
                <a:latin typeface="Arial" charset="0"/>
              </a:rPr>
              <a:t>Ed</a:t>
            </a:r>
            <a:r>
              <a:rPr lang="en-US" sz="1200" dirty="0">
                <a:solidFill>
                  <a:srgbClr val="080808"/>
                </a:solidFill>
                <a:latin typeface="Arial" charset="0"/>
              </a:rPr>
              <a:t>., </a:t>
            </a:r>
            <a:r>
              <a:rPr lang="en-US" sz="1200" dirty="0" smtClean="0">
                <a:solidFill>
                  <a:srgbClr val="080808"/>
                </a:solidFill>
                <a:latin typeface="Arial" charset="0"/>
              </a:rPr>
              <a:t>p. 363</a:t>
            </a:r>
            <a:endParaRPr lang="en-US" sz="1200" dirty="0">
              <a:solidFill>
                <a:srgbClr val="080808"/>
              </a:solidFill>
              <a:latin typeface="Arial" charset="0"/>
            </a:endParaRPr>
          </a:p>
        </p:txBody>
      </p:sp>
      <p:sp>
        <p:nvSpPr>
          <p:cNvPr id="10" name="Text Box 3"/>
          <p:cNvSpPr txBox="1">
            <a:spLocks noChangeArrowheads="1"/>
          </p:cNvSpPr>
          <p:nvPr/>
        </p:nvSpPr>
        <p:spPr bwMode="auto">
          <a:xfrm>
            <a:off x="1665597" y="5985514"/>
            <a:ext cx="6962775" cy="325438"/>
          </a:xfrm>
          <a:prstGeom prst="rect">
            <a:avLst/>
          </a:prstGeom>
          <a:solidFill>
            <a:schemeClr val="bg1"/>
          </a:solidFill>
          <a:ln w="9525">
            <a:noFill/>
            <a:miter lim="800000"/>
            <a:headEnd/>
            <a:tailEnd/>
          </a:ln>
          <a:effectLst/>
        </p:spPr>
        <p:txBody>
          <a:bodyPr wrap="none"/>
          <a:lstStyle/>
          <a:p>
            <a:pPr algn="ctr">
              <a:lnSpc>
                <a:spcPct val="110000"/>
              </a:lnSpc>
            </a:pPr>
            <a:r>
              <a:rPr lang="en-US" sz="1400" b="1" dirty="0" smtClean="0">
                <a:solidFill>
                  <a:srgbClr val="000000"/>
                </a:solidFill>
                <a:latin typeface="Arial" charset="0"/>
              </a:rPr>
              <a:t>Early Neolithic sites of the Fertile Crescent</a:t>
            </a:r>
            <a:endParaRPr lang="en-US" sz="1400" b="1" dirty="0">
              <a:solidFill>
                <a:srgbClr val="000000"/>
              </a:solidFill>
              <a:latin typeface="Arial" charset="0"/>
            </a:endParaRPr>
          </a:p>
        </p:txBody>
      </p:sp>
      <p:pic>
        <p:nvPicPr>
          <p:cNvPr id="7" name="Picture 6" descr="1410.jpg"/>
          <p:cNvPicPr>
            <a:picLocks noChangeAspect="1"/>
          </p:cNvPicPr>
          <p:nvPr/>
        </p:nvPicPr>
        <p:blipFill>
          <a:blip r:embed="rId3" cstate="print"/>
          <a:stretch>
            <a:fillRect/>
          </a:stretch>
        </p:blipFill>
        <p:spPr>
          <a:xfrm>
            <a:off x="1257300" y="425569"/>
            <a:ext cx="7772400" cy="5580583"/>
          </a:xfrm>
          <a:prstGeom prst="rect">
            <a:avLst/>
          </a:prstGeom>
        </p:spPr>
      </p:pic>
      <p:sp>
        <p:nvSpPr>
          <p:cNvPr id="9" name="Oval 5"/>
          <p:cNvSpPr>
            <a:spLocks noChangeArrowheads="1"/>
          </p:cNvSpPr>
          <p:nvPr/>
        </p:nvSpPr>
        <p:spPr bwMode="auto">
          <a:xfrm>
            <a:off x="6776684" y="3401990"/>
            <a:ext cx="1066800" cy="609600"/>
          </a:xfrm>
          <a:prstGeom prst="ellipse">
            <a:avLst/>
          </a:prstGeom>
          <a:noFill/>
          <a:ln w="76200">
            <a:solidFill>
              <a:srgbClr val="FF0000"/>
            </a:solidFill>
            <a:miter lim="800000"/>
            <a:headEnd/>
            <a:tailEnd/>
          </a:ln>
          <a:effectLst/>
        </p:spPr>
        <p:txBody>
          <a:bodyPr wrap="none" anchor="ctr"/>
          <a:lstStyle/>
          <a:p>
            <a:pPr algn="ctr"/>
            <a:endParaRPr lang="en-US">
              <a:solidFill>
                <a:schemeClr val="accent1"/>
              </a:solidFill>
            </a:endParaRPr>
          </a:p>
        </p:txBody>
      </p:sp>
    </p:spTree>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13382" name="Picture 6" descr="Deh_Luran1"/>
          <p:cNvPicPr>
            <a:picLocks noChangeAspect="1" noChangeArrowheads="1"/>
          </p:cNvPicPr>
          <p:nvPr/>
        </p:nvPicPr>
        <p:blipFill>
          <a:blip r:embed="rId3" cstate="print"/>
          <a:srcRect/>
          <a:stretch>
            <a:fillRect/>
          </a:stretch>
        </p:blipFill>
        <p:spPr bwMode="auto">
          <a:xfrm>
            <a:off x="1485900" y="1672910"/>
            <a:ext cx="7315200" cy="3508690"/>
          </a:xfrm>
          <a:prstGeom prst="rect">
            <a:avLst/>
          </a:prstGeom>
          <a:noFill/>
        </p:spPr>
      </p:pic>
      <p:sp>
        <p:nvSpPr>
          <p:cNvPr id="613383" name="Oval 7"/>
          <p:cNvSpPr>
            <a:spLocks noChangeArrowheads="1"/>
          </p:cNvSpPr>
          <p:nvPr/>
        </p:nvSpPr>
        <p:spPr bwMode="auto">
          <a:xfrm>
            <a:off x="2499360" y="4389120"/>
            <a:ext cx="609600" cy="426720"/>
          </a:xfrm>
          <a:prstGeom prst="ellipse">
            <a:avLst/>
          </a:prstGeom>
          <a:noFill/>
          <a:ln w="76200">
            <a:solidFill>
              <a:srgbClr val="FFCC00"/>
            </a:solidFill>
            <a:miter lim="800000"/>
            <a:headEnd/>
            <a:tailEnd/>
          </a:ln>
          <a:effectLst/>
        </p:spPr>
        <p:txBody>
          <a:bodyPr wrap="none" anchor="ctr"/>
          <a:lstStyle/>
          <a:p>
            <a:endParaRPr lang="en-US"/>
          </a:p>
        </p:txBody>
      </p:sp>
      <p:sp>
        <p:nvSpPr>
          <p:cNvPr id="613384" name="Text Box 8"/>
          <p:cNvSpPr txBox="1">
            <a:spLocks noChangeArrowheads="1"/>
          </p:cNvSpPr>
          <p:nvPr/>
        </p:nvSpPr>
        <p:spPr bwMode="auto">
          <a:xfrm>
            <a:off x="2441574" y="5873088"/>
            <a:ext cx="5417830" cy="738664"/>
          </a:xfrm>
          <a:prstGeom prst="rect">
            <a:avLst/>
          </a:prstGeom>
          <a:noFill/>
          <a:ln w="9525">
            <a:noFill/>
            <a:miter lim="800000"/>
            <a:headEnd/>
            <a:tailEnd/>
          </a:ln>
          <a:effectLst/>
        </p:spPr>
        <p:txBody>
          <a:bodyPr wrap="none">
            <a:spAutoFit/>
          </a:bodyPr>
          <a:lstStyle/>
          <a:p>
            <a:pPr algn="ctr"/>
            <a:r>
              <a:rPr lang="en-US" sz="1400" dirty="0" smtClean="0">
                <a:solidFill>
                  <a:schemeClr val="bg1"/>
                </a:solidFill>
                <a:latin typeface="Verdana" pitchFamily="34" charset="0"/>
              </a:rPr>
              <a:t>Hole</a:t>
            </a:r>
            <a:r>
              <a:rPr lang="en-US" sz="1400" dirty="0">
                <a:solidFill>
                  <a:schemeClr val="bg1"/>
                </a:solidFill>
                <a:latin typeface="Verdana" pitchFamily="34" charset="0"/>
              </a:rPr>
              <a:t>, Flannery and Neely, “</a:t>
            </a:r>
            <a:r>
              <a:rPr lang="en-US" sz="1400" i="1" dirty="0">
                <a:solidFill>
                  <a:schemeClr val="bg1"/>
                </a:solidFill>
                <a:latin typeface="Verdana" pitchFamily="34" charset="0"/>
              </a:rPr>
              <a:t>Prehistory and Human Ecology</a:t>
            </a:r>
          </a:p>
          <a:p>
            <a:pPr algn="ctr"/>
            <a:r>
              <a:rPr lang="en-US" sz="1400" i="1" dirty="0">
                <a:solidFill>
                  <a:schemeClr val="bg1"/>
                </a:solidFill>
                <a:latin typeface="Verdana" pitchFamily="34" charset="0"/>
              </a:rPr>
              <a:t>Of the </a:t>
            </a:r>
            <a:r>
              <a:rPr lang="en-US" sz="1400" i="1" dirty="0" err="1">
                <a:solidFill>
                  <a:schemeClr val="bg1"/>
                </a:solidFill>
                <a:latin typeface="Verdana" pitchFamily="34" charset="0"/>
              </a:rPr>
              <a:t>Deh</a:t>
            </a:r>
            <a:r>
              <a:rPr lang="en-US" sz="1400" i="1" dirty="0">
                <a:solidFill>
                  <a:schemeClr val="bg1"/>
                </a:solidFill>
                <a:latin typeface="Verdana" pitchFamily="34" charset="0"/>
              </a:rPr>
              <a:t> </a:t>
            </a:r>
            <a:r>
              <a:rPr lang="en-US" sz="1400" i="1" dirty="0" err="1">
                <a:solidFill>
                  <a:schemeClr val="bg1"/>
                </a:solidFill>
                <a:latin typeface="Verdana" pitchFamily="34" charset="0"/>
              </a:rPr>
              <a:t>Luran</a:t>
            </a:r>
            <a:r>
              <a:rPr lang="en-US" sz="1400" i="1" dirty="0">
                <a:solidFill>
                  <a:schemeClr val="bg1"/>
                </a:solidFill>
                <a:latin typeface="Verdana" pitchFamily="34" charset="0"/>
              </a:rPr>
              <a:t> Plain: An Early Village Sequence from</a:t>
            </a:r>
          </a:p>
          <a:p>
            <a:pPr algn="ctr"/>
            <a:r>
              <a:rPr lang="en-US" sz="1400" i="1" dirty="0" err="1">
                <a:solidFill>
                  <a:schemeClr val="bg1"/>
                </a:solidFill>
                <a:latin typeface="Verdana" pitchFamily="34" charset="0"/>
              </a:rPr>
              <a:t>Khuzistan</a:t>
            </a:r>
            <a:r>
              <a:rPr lang="en-US" sz="1400" i="1" dirty="0">
                <a:solidFill>
                  <a:schemeClr val="bg1"/>
                </a:solidFill>
                <a:latin typeface="Verdana" pitchFamily="34" charset="0"/>
              </a:rPr>
              <a:t>, Iran</a:t>
            </a:r>
            <a:r>
              <a:rPr lang="en-US" sz="1400" dirty="0">
                <a:solidFill>
                  <a:schemeClr val="bg1"/>
                </a:solidFill>
                <a:latin typeface="Verdana" pitchFamily="34" charset="0"/>
              </a:rPr>
              <a:t>.”  Ann Arbor: 1969, fig. </a:t>
            </a:r>
            <a:r>
              <a:rPr lang="en-US" sz="1400" dirty="0" smtClean="0">
                <a:solidFill>
                  <a:schemeClr val="bg1"/>
                </a:solidFill>
                <a:latin typeface="Verdana" pitchFamily="34" charset="0"/>
              </a:rPr>
              <a:t>69</a:t>
            </a:r>
            <a:endParaRPr lang="en-US" sz="1400" dirty="0">
              <a:solidFill>
                <a:schemeClr val="bg1"/>
              </a:solidFill>
              <a:latin typeface="Verdana" pitchFamily="34" charset="0"/>
            </a:endParaRPr>
          </a:p>
        </p:txBody>
      </p:sp>
      <p:sp>
        <p:nvSpPr>
          <p:cNvPr id="613385" name="Oval 9"/>
          <p:cNvSpPr>
            <a:spLocks noChangeArrowheads="1"/>
          </p:cNvSpPr>
          <p:nvPr/>
        </p:nvSpPr>
        <p:spPr bwMode="auto">
          <a:xfrm>
            <a:off x="1501140" y="4389120"/>
            <a:ext cx="606425" cy="457200"/>
          </a:xfrm>
          <a:prstGeom prst="ellipse">
            <a:avLst/>
          </a:prstGeom>
          <a:noFill/>
          <a:ln w="76200">
            <a:solidFill>
              <a:srgbClr val="FFCC00"/>
            </a:solidFill>
            <a:miter lim="800000"/>
            <a:headEnd/>
            <a:tailEnd/>
          </a:ln>
          <a:effectLst/>
        </p:spPr>
        <p:txBody>
          <a:bodyPr wrap="none" anchor="ctr"/>
          <a:lstStyle/>
          <a:p>
            <a:endParaRPr lang="en-US"/>
          </a:p>
        </p:txBody>
      </p:sp>
      <p:sp>
        <p:nvSpPr>
          <p:cNvPr id="613386" name="Text Box 10"/>
          <p:cNvSpPr txBox="1">
            <a:spLocks noChangeArrowheads="1"/>
          </p:cNvSpPr>
          <p:nvPr/>
        </p:nvSpPr>
        <p:spPr bwMode="auto">
          <a:xfrm>
            <a:off x="5086350" y="4311651"/>
            <a:ext cx="2364750" cy="646331"/>
          </a:xfrm>
          <a:prstGeom prst="rect">
            <a:avLst/>
          </a:prstGeom>
          <a:noFill/>
          <a:ln w="9525">
            <a:noFill/>
            <a:miter lim="800000"/>
            <a:headEnd/>
            <a:tailEnd/>
          </a:ln>
          <a:effectLst/>
        </p:spPr>
        <p:txBody>
          <a:bodyPr wrap="none">
            <a:spAutoFit/>
          </a:bodyPr>
          <a:lstStyle/>
          <a:p>
            <a:r>
              <a:rPr lang="en-US" sz="3600" b="1" dirty="0">
                <a:solidFill>
                  <a:srgbClr val="FF0000"/>
                </a:solidFill>
              </a:rPr>
              <a:t>“</a:t>
            </a:r>
            <a:r>
              <a:rPr lang="en-US" sz="3600" b="1" dirty="0" err="1">
                <a:solidFill>
                  <a:srgbClr val="FF0000"/>
                </a:solidFill>
              </a:rPr>
              <a:t>seriation</a:t>
            </a:r>
            <a:r>
              <a:rPr lang="en-US" sz="3600" b="1" dirty="0">
                <a:solidFill>
                  <a:srgbClr val="FF0000"/>
                </a:solidFill>
              </a:rPr>
              <a:t>”</a:t>
            </a:r>
          </a:p>
        </p:txBody>
      </p:sp>
      <p:sp>
        <p:nvSpPr>
          <p:cNvPr id="613388" name="AutoShape 12"/>
          <p:cNvSpPr>
            <a:spLocks noChangeArrowheads="1"/>
          </p:cNvSpPr>
          <p:nvPr/>
        </p:nvSpPr>
        <p:spPr bwMode="auto">
          <a:xfrm>
            <a:off x="2781300" y="3454400"/>
            <a:ext cx="3771900" cy="172720"/>
          </a:xfrm>
          <a:prstGeom prst="leftRightArrow">
            <a:avLst>
              <a:gd name="adj1" fmla="val 50000"/>
              <a:gd name="adj2" fmla="val 367500"/>
            </a:avLst>
          </a:prstGeom>
          <a:solidFill>
            <a:srgbClr val="FF0000"/>
          </a:solidFill>
          <a:ln w="9525">
            <a:solidFill>
              <a:srgbClr val="003300"/>
            </a:solidFill>
            <a:miter lim="800000"/>
            <a:headEnd/>
            <a:tailEnd/>
          </a:ln>
          <a:effectLst/>
        </p:spPr>
        <p:txBody>
          <a:bodyPr wrap="none" anchor="ctr"/>
          <a:lstStyle/>
          <a:p>
            <a:endParaRPr lang="en-US"/>
          </a:p>
        </p:txBody>
      </p:sp>
      <p:sp>
        <p:nvSpPr>
          <p:cNvPr id="613390" name="Text Box 14"/>
          <p:cNvSpPr txBox="1">
            <a:spLocks noChangeArrowheads="1"/>
          </p:cNvSpPr>
          <p:nvPr/>
        </p:nvSpPr>
        <p:spPr bwMode="auto">
          <a:xfrm>
            <a:off x="7120434" y="3383280"/>
            <a:ext cx="1013419" cy="307777"/>
          </a:xfrm>
          <a:prstGeom prst="rect">
            <a:avLst/>
          </a:prstGeom>
          <a:noFill/>
          <a:ln w="9525">
            <a:noFill/>
            <a:miter lim="800000"/>
            <a:headEnd/>
            <a:tailEnd/>
          </a:ln>
          <a:effectLst/>
        </p:spPr>
        <p:txBody>
          <a:bodyPr wrap="none">
            <a:spAutoFit/>
          </a:bodyPr>
          <a:lstStyle/>
          <a:p>
            <a:pPr algn="ctr"/>
            <a:r>
              <a:rPr lang="en-US" sz="1400" b="1" dirty="0">
                <a:solidFill>
                  <a:srgbClr val="FF0000"/>
                </a:solidFill>
                <a:latin typeface="Verdana" pitchFamily="34" charset="0"/>
              </a:rPr>
              <a:t>= 100%</a:t>
            </a:r>
          </a:p>
        </p:txBody>
      </p:sp>
      <p:sp>
        <p:nvSpPr>
          <p:cNvPr id="9" name="Oval 7"/>
          <p:cNvSpPr>
            <a:spLocks noChangeArrowheads="1"/>
          </p:cNvSpPr>
          <p:nvPr/>
        </p:nvSpPr>
        <p:spPr bwMode="auto">
          <a:xfrm>
            <a:off x="3017521" y="3703320"/>
            <a:ext cx="586740" cy="883920"/>
          </a:xfrm>
          <a:prstGeom prst="ellipse">
            <a:avLst/>
          </a:prstGeom>
          <a:noFill/>
          <a:ln w="76200">
            <a:solidFill>
              <a:srgbClr val="FFCC00"/>
            </a:solidFill>
            <a:miter lim="800000"/>
            <a:headEnd/>
            <a:tailEnd/>
          </a:ln>
          <a:effectLst/>
        </p:spPr>
        <p:txBody>
          <a:bodyPr wrap="none" anchor="ctr"/>
          <a:lstStyle/>
          <a:p>
            <a:endParaRPr lang="en-US"/>
          </a:p>
        </p:txBody>
      </p:sp>
      <p:sp>
        <p:nvSpPr>
          <p:cNvPr id="10" name="Oval 7"/>
          <p:cNvSpPr>
            <a:spLocks noChangeArrowheads="1"/>
          </p:cNvSpPr>
          <p:nvPr/>
        </p:nvSpPr>
        <p:spPr bwMode="auto">
          <a:xfrm>
            <a:off x="3436620" y="2575560"/>
            <a:ext cx="838200" cy="2194560"/>
          </a:xfrm>
          <a:prstGeom prst="ellipse">
            <a:avLst/>
          </a:prstGeom>
          <a:noFill/>
          <a:ln w="76200">
            <a:solidFill>
              <a:srgbClr val="FFCC00"/>
            </a:solidFill>
            <a:miter lim="800000"/>
            <a:headEnd/>
            <a:tailEnd/>
          </a:ln>
          <a:effectLst/>
        </p:spPr>
        <p:txBody>
          <a:bodyPr wrap="none" anchor="ctr"/>
          <a:lstStyle/>
          <a:p>
            <a:endParaRPr lang="en-US"/>
          </a:p>
        </p:txBody>
      </p:sp>
      <p:sp>
        <p:nvSpPr>
          <p:cNvPr id="11" name="Oval 7"/>
          <p:cNvSpPr>
            <a:spLocks noChangeArrowheads="1"/>
          </p:cNvSpPr>
          <p:nvPr/>
        </p:nvSpPr>
        <p:spPr bwMode="auto">
          <a:xfrm>
            <a:off x="3009901" y="2133600"/>
            <a:ext cx="586740" cy="1645920"/>
          </a:xfrm>
          <a:prstGeom prst="ellipse">
            <a:avLst/>
          </a:prstGeom>
          <a:noFill/>
          <a:ln w="76200">
            <a:solidFill>
              <a:srgbClr val="FFCC00"/>
            </a:solidFill>
            <a:miter lim="800000"/>
            <a:headEnd/>
            <a:tailEnd/>
          </a:ln>
          <a:effectLst/>
        </p:spPr>
        <p:txBody>
          <a:bodyPr wrap="none" anchor="ctr"/>
          <a:lstStyle/>
          <a:p>
            <a:endParaRPr lang="en-US"/>
          </a:p>
        </p:txBody>
      </p:sp>
      <p:sp>
        <p:nvSpPr>
          <p:cNvPr id="12" name="Oval 7"/>
          <p:cNvSpPr>
            <a:spLocks noChangeArrowheads="1"/>
          </p:cNvSpPr>
          <p:nvPr/>
        </p:nvSpPr>
        <p:spPr bwMode="auto">
          <a:xfrm>
            <a:off x="4145281" y="3779520"/>
            <a:ext cx="647700" cy="763270"/>
          </a:xfrm>
          <a:prstGeom prst="ellipse">
            <a:avLst/>
          </a:prstGeom>
          <a:noFill/>
          <a:ln w="76200">
            <a:solidFill>
              <a:srgbClr val="FFCC00"/>
            </a:solidFill>
            <a:miter lim="800000"/>
            <a:headEnd/>
            <a:tailEnd/>
          </a:ln>
          <a:effectLst/>
        </p:spPr>
        <p:txBody>
          <a:bodyPr wrap="none" anchor="ctr"/>
          <a:lstStyle/>
          <a:p>
            <a:endParaRPr lang="en-US"/>
          </a:p>
        </p:txBody>
      </p:sp>
      <p:sp>
        <p:nvSpPr>
          <p:cNvPr id="13" name="Oval 7"/>
          <p:cNvSpPr>
            <a:spLocks noChangeArrowheads="1"/>
          </p:cNvSpPr>
          <p:nvPr/>
        </p:nvSpPr>
        <p:spPr bwMode="auto">
          <a:xfrm>
            <a:off x="3985260" y="2118360"/>
            <a:ext cx="914400" cy="1797050"/>
          </a:xfrm>
          <a:prstGeom prst="ellipse">
            <a:avLst/>
          </a:prstGeom>
          <a:noFill/>
          <a:ln w="76200">
            <a:solidFill>
              <a:srgbClr val="FFCC00"/>
            </a:solidFill>
            <a:miter lim="800000"/>
            <a:headEnd/>
            <a:tailEnd/>
          </a:ln>
          <a:effectLst/>
        </p:spPr>
        <p:txBody>
          <a:bodyPr wrap="none" anchor="ctr"/>
          <a:lstStyle/>
          <a:p>
            <a:endParaRPr lang="en-US"/>
          </a:p>
        </p:txBody>
      </p:sp>
      <p:sp>
        <p:nvSpPr>
          <p:cNvPr id="14" name="Oval 7"/>
          <p:cNvSpPr>
            <a:spLocks noChangeArrowheads="1"/>
          </p:cNvSpPr>
          <p:nvPr/>
        </p:nvSpPr>
        <p:spPr bwMode="auto">
          <a:xfrm>
            <a:off x="4716780" y="-1066800"/>
            <a:ext cx="822960" cy="5486400"/>
          </a:xfrm>
          <a:prstGeom prst="ellipse">
            <a:avLst/>
          </a:prstGeom>
          <a:noFill/>
          <a:ln w="76200">
            <a:solidFill>
              <a:srgbClr val="FFCC00"/>
            </a:solidFill>
            <a:miter lim="800000"/>
            <a:headEnd/>
            <a:tailEnd/>
          </a:ln>
          <a:effectLst/>
        </p:spPr>
        <p:txBody>
          <a:bodyPr wrap="none" anchor="ctr"/>
          <a:lstStyle/>
          <a:p>
            <a:endParaRPr lang="en-US"/>
          </a:p>
        </p:txBody>
      </p:sp>
      <p:sp>
        <p:nvSpPr>
          <p:cNvPr id="15" name="Oval 7"/>
          <p:cNvSpPr>
            <a:spLocks noChangeArrowheads="1"/>
          </p:cNvSpPr>
          <p:nvPr/>
        </p:nvSpPr>
        <p:spPr bwMode="auto">
          <a:xfrm>
            <a:off x="5524501" y="762000"/>
            <a:ext cx="723900" cy="3413760"/>
          </a:xfrm>
          <a:prstGeom prst="ellipse">
            <a:avLst/>
          </a:prstGeom>
          <a:noFill/>
          <a:ln w="76200">
            <a:solidFill>
              <a:srgbClr val="FFCC00"/>
            </a:solidFill>
            <a:miter lim="800000"/>
            <a:headEnd/>
            <a:tailEnd/>
          </a:ln>
          <a:effectLst/>
        </p:spPr>
        <p:txBody>
          <a:bodyPr wrap="none" anchor="ctr"/>
          <a:lstStyle/>
          <a:p>
            <a:endParaRPr lang="en-US"/>
          </a:p>
        </p:txBody>
      </p:sp>
      <p:sp>
        <p:nvSpPr>
          <p:cNvPr id="16" name="Oval 7"/>
          <p:cNvSpPr>
            <a:spLocks noChangeArrowheads="1"/>
          </p:cNvSpPr>
          <p:nvPr/>
        </p:nvSpPr>
        <p:spPr bwMode="auto">
          <a:xfrm>
            <a:off x="6256021" y="2180590"/>
            <a:ext cx="609600" cy="1659890"/>
          </a:xfrm>
          <a:prstGeom prst="ellipse">
            <a:avLst/>
          </a:prstGeom>
          <a:noFill/>
          <a:ln w="76200">
            <a:solidFill>
              <a:srgbClr val="FFCC00"/>
            </a:solidFill>
            <a:miter lim="800000"/>
            <a:headEnd/>
            <a:tailEnd/>
          </a:ln>
          <a:effectLst/>
        </p:spPr>
        <p:txBody>
          <a:bodyPr wrap="none" anchor="ctr"/>
          <a:lstStyle/>
          <a:p>
            <a:endParaRPr lang="en-US"/>
          </a:p>
        </p:txBody>
      </p:sp>
      <p:sp>
        <p:nvSpPr>
          <p:cNvPr id="17" name="Oval 7"/>
          <p:cNvSpPr>
            <a:spLocks noChangeArrowheads="1"/>
          </p:cNvSpPr>
          <p:nvPr/>
        </p:nvSpPr>
        <p:spPr bwMode="auto">
          <a:xfrm>
            <a:off x="6819901" y="1066800"/>
            <a:ext cx="670560" cy="1950720"/>
          </a:xfrm>
          <a:prstGeom prst="ellipse">
            <a:avLst/>
          </a:prstGeom>
          <a:noFill/>
          <a:ln w="76200">
            <a:solidFill>
              <a:srgbClr val="FFCC00"/>
            </a:solidFill>
            <a:miter lim="800000"/>
            <a:headEnd/>
            <a:tailEnd/>
          </a:ln>
          <a:effectLst/>
        </p:spPr>
        <p:txBody>
          <a:bodyPr wrap="none" anchor="ctr"/>
          <a:lstStyle/>
          <a:p>
            <a:endParaRPr lang="en-US"/>
          </a:p>
        </p:txBody>
      </p:sp>
      <p:sp>
        <p:nvSpPr>
          <p:cNvPr id="18" name="Oval 7"/>
          <p:cNvSpPr>
            <a:spLocks noChangeArrowheads="1"/>
          </p:cNvSpPr>
          <p:nvPr/>
        </p:nvSpPr>
        <p:spPr bwMode="auto">
          <a:xfrm>
            <a:off x="7642861" y="1642430"/>
            <a:ext cx="304800" cy="1329370"/>
          </a:xfrm>
          <a:prstGeom prst="ellipse">
            <a:avLst/>
          </a:prstGeom>
          <a:noFill/>
          <a:ln w="76200">
            <a:solidFill>
              <a:srgbClr val="FFCC00"/>
            </a:solidFill>
            <a:miter lim="800000"/>
            <a:headEnd/>
            <a:tailEnd/>
          </a:ln>
          <a:effectLst/>
        </p:spPr>
        <p:txBody>
          <a:bodyPr wrap="none" anchor="ctr"/>
          <a:lstStyle/>
          <a:p>
            <a:endParaRPr lang="en-US"/>
          </a:p>
        </p:txBody>
      </p:sp>
      <p:sp>
        <p:nvSpPr>
          <p:cNvPr id="19" name="Oval 7"/>
          <p:cNvSpPr>
            <a:spLocks noChangeArrowheads="1"/>
          </p:cNvSpPr>
          <p:nvPr/>
        </p:nvSpPr>
        <p:spPr bwMode="auto">
          <a:xfrm>
            <a:off x="8023862" y="2423160"/>
            <a:ext cx="604707" cy="288290"/>
          </a:xfrm>
          <a:prstGeom prst="ellipse">
            <a:avLst/>
          </a:prstGeom>
          <a:noFill/>
          <a:ln w="76200">
            <a:solidFill>
              <a:srgbClr val="FFCC00"/>
            </a:solidFill>
            <a:miter lim="800000"/>
            <a:headEnd/>
            <a:tailEnd/>
          </a:ln>
          <a:effectLst/>
        </p:spPr>
        <p:txBody>
          <a:bodyPr wrap="none" anchor="ctr"/>
          <a:lstStyle/>
          <a:p>
            <a:endParaRPr lang="en-US"/>
          </a:p>
        </p:txBody>
      </p:sp>
      <p:sp>
        <p:nvSpPr>
          <p:cNvPr id="20" name="AutoShape 12"/>
          <p:cNvSpPr>
            <a:spLocks noChangeArrowheads="1"/>
          </p:cNvSpPr>
          <p:nvPr/>
        </p:nvSpPr>
        <p:spPr bwMode="auto">
          <a:xfrm>
            <a:off x="2766060" y="2636520"/>
            <a:ext cx="5036820" cy="198120"/>
          </a:xfrm>
          <a:prstGeom prst="leftRightArrow">
            <a:avLst>
              <a:gd name="adj1" fmla="val 50000"/>
              <a:gd name="adj2" fmla="val 367500"/>
            </a:avLst>
          </a:prstGeom>
          <a:solidFill>
            <a:srgbClr val="FF0000"/>
          </a:solidFill>
          <a:ln w="9525">
            <a:solidFill>
              <a:srgbClr val="003300"/>
            </a:solidFill>
            <a:miter lim="800000"/>
            <a:headEnd/>
            <a:tailEnd/>
          </a:ln>
          <a:effectLst/>
        </p:spPr>
        <p:txBody>
          <a:bodyPr wrap="none" anchor="ctr"/>
          <a:lstStyle/>
          <a:p>
            <a:endParaRPr lang="en-US"/>
          </a:p>
        </p:txBody>
      </p:sp>
      <p:sp>
        <p:nvSpPr>
          <p:cNvPr id="22" name="Text Box 14"/>
          <p:cNvSpPr txBox="1">
            <a:spLocks noChangeArrowheads="1"/>
          </p:cNvSpPr>
          <p:nvPr/>
        </p:nvSpPr>
        <p:spPr bwMode="auto">
          <a:xfrm>
            <a:off x="7120434" y="2971801"/>
            <a:ext cx="1013419" cy="307777"/>
          </a:xfrm>
          <a:prstGeom prst="rect">
            <a:avLst/>
          </a:prstGeom>
          <a:noFill/>
          <a:ln w="9525">
            <a:noFill/>
            <a:miter lim="800000"/>
            <a:headEnd/>
            <a:tailEnd/>
          </a:ln>
          <a:effectLst/>
        </p:spPr>
        <p:txBody>
          <a:bodyPr wrap="none">
            <a:spAutoFit/>
          </a:bodyPr>
          <a:lstStyle/>
          <a:p>
            <a:pPr algn="ctr"/>
            <a:r>
              <a:rPr lang="en-US" sz="1400" b="1" dirty="0">
                <a:solidFill>
                  <a:srgbClr val="FF0000"/>
                </a:solidFill>
                <a:latin typeface="Verdana" pitchFamily="34" charset="0"/>
              </a:rPr>
              <a:t>= 100%</a:t>
            </a:r>
          </a:p>
        </p:txBody>
      </p:sp>
      <p:sp>
        <p:nvSpPr>
          <p:cNvPr id="24" name="Left Arrow 23"/>
          <p:cNvSpPr/>
          <p:nvPr/>
        </p:nvSpPr>
        <p:spPr bwMode="auto">
          <a:xfrm>
            <a:off x="2842260" y="4770120"/>
            <a:ext cx="228600" cy="335280"/>
          </a:xfrm>
          <a:prstGeom prst="leftArrow">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5" name="Text Box 14"/>
          <p:cNvSpPr txBox="1">
            <a:spLocks noChangeArrowheads="1"/>
          </p:cNvSpPr>
          <p:nvPr/>
        </p:nvSpPr>
        <p:spPr bwMode="auto">
          <a:xfrm>
            <a:off x="3067548" y="4770121"/>
            <a:ext cx="1013419" cy="307777"/>
          </a:xfrm>
          <a:prstGeom prst="rect">
            <a:avLst/>
          </a:prstGeom>
          <a:noFill/>
          <a:ln w="9525">
            <a:noFill/>
            <a:miter lim="800000"/>
            <a:headEnd/>
            <a:tailEnd/>
          </a:ln>
          <a:effectLst/>
        </p:spPr>
        <p:txBody>
          <a:bodyPr wrap="none">
            <a:spAutoFit/>
          </a:bodyPr>
          <a:lstStyle/>
          <a:p>
            <a:pPr algn="ctr"/>
            <a:r>
              <a:rPr lang="en-US" sz="1400" b="1" dirty="0">
                <a:solidFill>
                  <a:srgbClr val="FF0000"/>
                </a:solidFill>
                <a:latin typeface="Verdana" pitchFamily="34" charset="0"/>
              </a:rPr>
              <a:t>= 100%</a:t>
            </a:r>
          </a:p>
        </p:txBody>
      </p:sp>
      <p:sp>
        <p:nvSpPr>
          <p:cNvPr id="26" name="Text Box 14"/>
          <p:cNvSpPr txBox="1">
            <a:spLocks noChangeArrowheads="1"/>
          </p:cNvSpPr>
          <p:nvPr/>
        </p:nvSpPr>
        <p:spPr bwMode="auto">
          <a:xfrm>
            <a:off x="8340588" y="2636521"/>
            <a:ext cx="1013419" cy="307777"/>
          </a:xfrm>
          <a:prstGeom prst="rect">
            <a:avLst/>
          </a:prstGeom>
          <a:noFill/>
          <a:ln w="9525">
            <a:noFill/>
            <a:miter lim="800000"/>
            <a:headEnd/>
            <a:tailEnd/>
          </a:ln>
          <a:effectLst/>
        </p:spPr>
        <p:txBody>
          <a:bodyPr wrap="none">
            <a:spAutoFit/>
          </a:bodyPr>
          <a:lstStyle/>
          <a:p>
            <a:pPr algn="ctr"/>
            <a:r>
              <a:rPr lang="en-US" sz="1400" b="1" dirty="0">
                <a:solidFill>
                  <a:srgbClr val="FF0000"/>
                </a:solidFill>
                <a:latin typeface="Verdana" pitchFamily="34" charset="0"/>
              </a:rPr>
              <a:t>= 100%</a:t>
            </a:r>
          </a:p>
        </p:txBody>
      </p:sp>
      <p:sp>
        <p:nvSpPr>
          <p:cNvPr id="28" name="Left Arrow 27"/>
          <p:cNvSpPr/>
          <p:nvPr/>
        </p:nvSpPr>
        <p:spPr bwMode="auto">
          <a:xfrm rot="5400000">
            <a:off x="8160789" y="2664044"/>
            <a:ext cx="323228" cy="200847"/>
          </a:xfrm>
          <a:prstGeom prst="leftArrow">
            <a:avLst>
              <a:gd name="adj1" fmla="val 76667"/>
              <a:gd name="adj2" fmla="val 50000"/>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7" name="Text Box 8"/>
          <p:cNvSpPr txBox="1">
            <a:spLocks noChangeArrowheads="1"/>
          </p:cNvSpPr>
          <p:nvPr/>
        </p:nvSpPr>
        <p:spPr bwMode="auto">
          <a:xfrm>
            <a:off x="2006364" y="5271448"/>
            <a:ext cx="6277680" cy="571631"/>
          </a:xfrm>
          <a:prstGeom prst="rect">
            <a:avLst/>
          </a:prstGeom>
          <a:noFill/>
          <a:ln w="9525">
            <a:noFill/>
            <a:miter lim="800000"/>
            <a:headEnd/>
            <a:tailEnd/>
          </a:ln>
          <a:effectLst/>
        </p:spPr>
        <p:txBody>
          <a:bodyPr wrap="square">
            <a:spAutoFit/>
          </a:bodyPr>
          <a:lstStyle/>
          <a:p>
            <a:pPr algn="ctr">
              <a:lnSpc>
                <a:spcPct val="150000"/>
              </a:lnSpc>
            </a:pPr>
            <a:r>
              <a:rPr lang="en-US" b="1" dirty="0">
                <a:solidFill>
                  <a:schemeClr val="bg1"/>
                </a:solidFill>
                <a:latin typeface="Verdana" pitchFamily="34" charset="0"/>
              </a:rPr>
              <a:t>Pottery types from </a:t>
            </a:r>
            <a:r>
              <a:rPr lang="en-US" b="1" dirty="0" err="1">
                <a:solidFill>
                  <a:schemeClr val="bg1"/>
                </a:solidFill>
                <a:latin typeface="Verdana" pitchFamily="34" charset="0"/>
              </a:rPr>
              <a:t>Deh</a:t>
            </a:r>
            <a:r>
              <a:rPr lang="en-US" b="1" dirty="0">
                <a:solidFill>
                  <a:schemeClr val="bg1"/>
                </a:solidFill>
                <a:latin typeface="Verdana" pitchFamily="34" charset="0"/>
              </a:rPr>
              <a:t> </a:t>
            </a:r>
            <a:r>
              <a:rPr lang="en-US" b="1" dirty="0" err="1">
                <a:solidFill>
                  <a:schemeClr val="bg1"/>
                </a:solidFill>
                <a:latin typeface="Verdana" pitchFamily="34" charset="0"/>
              </a:rPr>
              <a:t>Luran</a:t>
            </a:r>
            <a:r>
              <a:rPr lang="en-US" b="1" dirty="0">
                <a:solidFill>
                  <a:schemeClr val="bg1"/>
                </a:solidFill>
                <a:latin typeface="Verdana" pitchFamily="34" charset="0"/>
              </a:rPr>
              <a:t>, </a:t>
            </a:r>
            <a:r>
              <a:rPr lang="en-US" b="1" dirty="0" smtClean="0">
                <a:solidFill>
                  <a:schemeClr val="bg1"/>
                </a:solidFill>
                <a:latin typeface="Verdana" pitchFamily="34" charset="0"/>
              </a:rPr>
              <a:t>Iran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3383"/>
                                        </p:tgtEl>
                                        <p:attrNameLst>
                                          <p:attrName>style.visibility</p:attrName>
                                        </p:attrNameLst>
                                      </p:cBhvr>
                                      <p:to>
                                        <p:strVal val="visible"/>
                                      </p:to>
                                    </p:set>
                                  </p:childTnLst>
                                  <p:subTnLst>
                                    <p:set>
                                      <p:cBhvr override="childStyle">
                                        <p:cTn dur="1" fill="hold" display="0" masterRel="nextClick" afterEffect="1"/>
                                        <p:tgtEl>
                                          <p:spTgt spid="613383"/>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499"/>
                                          </p:stCondLst>
                                        </p:cTn>
                                        <p:tgtEl>
                                          <p:spTgt spid="613385"/>
                                        </p:tgtEl>
                                        <p:attrNameLst>
                                          <p:attrName>style.visibility</p:attrName>
                                        </p:attrNameLst>
                                      </p:cBhvr>
                                      <p:to>
                                        <p:strVal val="visible"/>
                                      </p:to>
                                    </p:set>
                                  </p:childTnLst>
                                  <p:subTnLst>
                                    <p:set>
                                      <p:cBhvr override="childStyle">
                                        <p:cTn dur="1" fill="hold" display="0" masterRel="nextClick" afterEffect="1"/>
                                        <p:tgtEl>
                                          <p:spTgt spid="613385"/>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499"/>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499"/>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499"/>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499"/>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1338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1339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1338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3383" grpId="0" animBg="1"/>
      <p:bldP spid="613385" grpId="0" animBg="1"/>
      <p:bldP spid="613386" grpId="0"/>
      <p:bldP spid="613388" grpId="0" animBg="1"/>
      <p:bldP spid="613390" grpId="0"/>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2" grpId="0"/>
      <p:bldP spid="24" grpId="0" animBg="1"/>
      <p:bldP spid="25" grpId="0"/>
      <p:bldP spid="26" grpId="0"/>
      <p:bldP spid="28" grpId="0" animBg="1"/>
    </p:bldLst>
  </p:timing>
</p:sld>
</file>

<file path=ppt/slides/slide16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3689552" y="6278478"/>
            <a:ext cx="2880917" cy="369332"/>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80808"/>
                </a:solidFill>
                <a:latin typeface="Arial" charset="0"/>
              </a:rPr>
              <a:t>Understanding </a:t>
            </a:r>
            <a:r>
              <a:rPr lang="en-US" sz="1200" i="1" dirty="0" smtClean="0">
                <a:solidFill>
                  <a:srgbClr val="080808"/>
                </a:solidFill>
                <a:latin typeface="Arial" charset="0"/>
              </a:rPr>
              <a:t>Humans,10</a:t>
            </a:r>
            <a:r>
              <a:rPr lang="en-US" sz="1200" i="1" baseline="30000" dirty="0" smtClean="0">
                <a:solidFill>
                  <a:srgbClr val="080808"/>
                </a:solidFill>
                <a:latin typeface="Arial" charset="0"/>
              </a:rPr>
              <a:t>th</a:t>
            </a:r>
            <a:r>
              <a:rPr lang="en-US" sz="1200" i="1" dirty="0" smtClean="0">
                <a:solidFill>
                  <a:srgbClr val="080808"/>
                </a:solidFill>
                <a:latin typeface="Arial" charset="0"/>
              </a:rPr>
              <a:t> </a:t>
            </a:r>
            <a:r>
              <a:rPr lang="en-US" sz="1200" i="1" dirty="0">
                <a:solidFill>
                  <a:srgbClr val="080808"/>
                </a:solidFill>
                <a:latin typeface="Arial" charset="0"/>
              </a:rPr>
              <a:t>Ed</a:t>
            </a:r>
            <a:r>
              <a:rPr lang="en-US" sz="1200" dirty="0">
                <a:solidFill>
                  <a:srgbClr val="080808"/>
                </a:solidFill>
                <a:latin typeface="Arial" charset="0"/>
              </a:rPr>
              <a:t>., </a:t>
            </a:r>
            <a:r>
              <a:rPr lang="en-US" sz="1200" dirty="0" smtClean="0">
                <a:solidFill>
                  <a:srgbClr val="080808"/>
                </a:solidFill>
                <a:latin typeface="Arial" charset="0"/>
              </a:rPr>
              <a:t>p. 369</a:t>
            </a:r>
            <a:endParaRPr lang="en-US" sz="1200" dirty="0">
              <a:solidFill>
                <a:srgbClr val="080808"/>
              </a:solidFill>
              <a:latin typeface="Arial" charset="0"/>
            </a:endParaRPr>
          </a:p>
        </p:txBody>
      </p:sp>
      <p:pic>
        <p:nvPicPr>
          <p:cNvPr id="8" name="Picture 7" descr="1414.jpg"/>
          <p:cNvPicPr>
            <a:picLocks noChangeAspect="1"/>
          </p:cNvPicPr>
          <p:nvPr/>
        </p:nvPicPr>
        <p:blipFill>
          <a:blip r:embed="rId3" cstate="print"/>
          <a:stretch>
            <a:fillRect/>
          </a:stretch>
        </p:blipFill>
        <p:spPr>
          <a:xfrm>
            <a:off x="1257300" y="-14623"/>
            <a:ext cx="7772400" cy="6173175"/>
          </a:xfrm>
          <a:prstGeom prst="rect">
            <a:avLst/>
          </a:prstGeom>
        </p:spPr>
      </p:pic>
      <p:sp>
        <p:nvSpPr>
          <p:cNvPr id="13" name="Text Box 3"/>
          <p:cNvSpPr txBox="1">
            <a:spLocks noChangeArrowheads="1"/>
          </p:cNvSpPr>
          <p:nvPr/>
        </p:nvSpPr>
        <p:spPr bwMode="auto">
          <a:xfrm>
            <a:off x="1665597" y="5985514"/>
            <a:ext cx="6962775" cy="325438"/>
          </a:xfrm>
          <a:prstGeom prst="rect">
            <a:avLst/>
          </a:prstGeom>
          <a:solidFill>
            <a:schemeClr val="bg1"/>
          </a:solidFill>
          <a:ln w="9525">
            <a:noFill/>
            <a:miter lim="800000"/>
            <a:headEnd/>
            <a:tailEnd/>
          </a:ln>
          <a:effectLst/>
        </p:spPr>
        <p:txBody>
          <a:bodyPr wrap="none"/>
          <a:lstStyle/>
          <a:p>
            <a:pPr algn="ctr">
              <a:lnSpc>
                <a:spcPct val="110000"/>
              </a:lnSpc>
            </a:pPr>
            <a:r>
              <a:rPr lang="en-US" sz="1400" b="1" dirty="0" smtClean="0">
                <a:solidFill>
                  <a:srgbClr val="000000"/>
                </a:solidFill>
                <a:latin typeface="Arial" charset="0"/>
              </a:rPr>
              <a:t>Early Neolithic sites of Europe</a:t>
            </a:r>
            <a:endParaRPr lang="en-US" sz="1400" b="1" dirty="0">
              <a:solidFill>
                <a:srgbClr val="000000"/>
              </a:solidFill>
              <a:latin typeface="Arial" charset="0"/>
            </a:endParaRPr>
          </a:p>
        </p:txBody>
      </p:sp>
      <p:sp>
        <p:nvSpPr>
          <p:cNvPr id="14" name="Rectangle 2"/>
          <p:cNvSpPr txBox="1">
            <a:spLocks noChangeArrowheads="1"/>
          </p:cNvSpPr>
          <p:nvPr/>
        </p:nvSpPr>
        <p:spPr bwMode="auto">
          <a:xfrm>
            <a:off x="1665597" y="990600"/>
            <a:ext cx="1384299" cy="5794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342900" marR="0" lvl="0" indent="-342900" algn="l" defTabSz="914400" rtl="0" eaLnBrk="1" fontAlgn="base" latinLnBrk="0" hangingPunct="1">
              <a:lnSpc>
                <a:spcPct val="100000"/>
              </a:lnSpc>
              <a:spcBef>
                <a:spcPct val="20000"/>
              </a:spcBef>
              <a:spcAft>
                <a:spcPct val="0"/>
              </a:spcAft>
              <a:buClr>
                <a:schemeClr val="tx1"/>
              </a:buClr>
              <a:buSzPct val="75000"/>
              <a:tabLst/>
              <a:defRPr/>
            </a:pPr>
            <a:r>
              <a:rPr kumimoji="0" lang="en-US" sz="3200" b="1" i="0" u="none" strike="noStrike" kern="0" cap="none" spc="0" normalizeH="0" baseline="0" noProof="0" dirty="0" smtClean="0">
                <a:ln>
                  <a:noFill/>
                </a:ln>
                <a:solidFill>
                  <a:schemeClr val="tx1"/>
                </a:solidFill>
                <a:effectLst/>
                <a:uLnTx/>
                <a:uFillTx/>
                <a:latin typeface="+mn-lt"/>
                <a:ea typeface="+mn-ea"/>
                <a:cs typeface="+mn-cs"/>
              </a:rPr>
              <a:t>Malta</a:t>
            </a:r>
          </a:p>
        </p:txBody>
      </p:sp>
      <p:sp>
        <p:nvSpPr>
          <p:cNvPr id="15" name="Line 5"/>
          <p:cNvSpPr>
            <a:spLocks noChangeShapeType="1"/>
          </p:cNvSpPr>
          <p:nvPr/>
        </p:nvSpPr>
        <p:spPr bwMode="auto">
          <a:xfrm>
            <a:off x="2552701" y="1570041"/>
            <a:ext cx="3056529" cy="3970950"/>
          </a:xfrm>
          <a:prstGeom prst="line">
            <a:avLst/>
          </a:prstGeom>
          <a:noFill/>
          <a:ln w="76200">
            <a:solidFill>
              <a:schemeClr val="tx1"/>
            </a:solidFill>
            <a:miter lim="800000"/>
            <a:headEnd/>
            <a:tailEnd type="triangle" w="med" len="med"/>
          </a:ln>
          <a:effectLst/>
        </p:spPr>
        <p:txBody>
          <a:bodyPr wrap="none"/>
          <a:lstStyle/>
          <a:p>
            <a:endParaRPr lang="en-US"/>
          </a:p>
        </p:txBody>
      </p:sp>
    </p:spTree>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3689552" y="6278478"/>
            <a:ext cx="2880917" cy="369332"/>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80808"/>
                </a:solidFill>
                <a:latin typeface="Arial" charset="0"/>
              </a:rPr>
              <a:t>Understanding </a:t>
            </a:r>
            <a:r>
              <a:rPr lang="en-US" sz="1200" i="1" dirty="0" smtClean="0">
                <a:solidFill>
                  <a:srgbClr val="080808"/>
                </a:solidFill>
                <a:latin typeface="Arial" charset="0"/>
              </a:rPr>
              <a:t>Humans,10</a:t>
            </a:r>
            <a:r>
              <a:rPr lang="en-US" sz="1200" i="1" baseline="30000" dirty="0" smtClean="0">
                <a:solidFill>
                  <a:srgbClr val="080808"/>
                </a:solidFill>
                <a:latin typeface="Arial" charset="0"/>
              </a:rPr>
              <a:t>th</a:t>
            </a:r>
            <a:r>
              <a:rPr lang="en-US" sz="1200" i="1" dirty="0" smtClean="0">
                <a:solidFill>
                  <a:srgbClr val="080808"/>
                </a:solidFill>
                <a:latin typeface="Arial" charset="0"/>
              </a:rPr>
              <a:t> </a:t>
            </a:r>
            <a:r>
              <a:rPr lang="en-US" sz="1200" i="1" dirty="0">
                <a:solidFill>
                  <a:srgbClr val="080808"/>
                </a:solidFill>
                <a:latin typeface="Arial" charset="0"/>
              </a:rPr>
              <a:t>Ed</a:t>
            </a:r>
            <a:r>
              <a:rPr lang="en-US" sz="1200" dirty="0">
                <a:solidFill>
                  <a:srgbClr val="080808"/>
                </a:solidFill>
                <a:latin typeface="Arial" charset="0"/>
              </a:rPr>
              <a:t>., </a:t>
            </a:r>
            <a:r>
              <a:rPr lang="en-US" sz="1200" dirty="0" smtClean="0">
                <a:solidFill>
                  <a:srgbClr val="080808"/>
                </a:solidFill>
                <a:latin typeface="Arial" charset="0"/>
              </a:rPr>
              <a:t>p. 369</a:t>
            </a:r>
            <a:endParaRPr lang="en-US" sz="1200" dirty="0">
              <a:solidFill>
                <a:srgbClr val="080808"/>
              </a:solidFill>
              <a:latin typeface="Arial" charset="0"/>
            </a:endParaRPr>
          </a:p>
        </p:txBody>
      </p:sp>
      <p:pic>
        <p:nvPicPr>
          <p:cNvPr id="8" name="Picture 7" descr="1414.jpg"/>
          <p:cNvPicPr>
            <a:picLocks noChangeAspect="1"/>
          </p:cNvPicPr>
          <p:nvPr/>
        </p:nvPicPr>
        <p:blipFill>
          <a:blip r:embed="rId3" cstate="print"/>
          <a:stretch>
            <a:fillRect/>
          </a:stretch>
        </p:blipFill>
        <p:spPr>
          <a:xfrm>
            <a:off x="1257300" y="-14623"/>
            <a:ext cx="7772400" cy="6173175"/>
          </a:xfrm>
          <a:prstGeom prst="rect">
            <a:avLst/>
          </a:prstGeom>
        </p:spPr>
      </p:pic>
      <p:sp>
        <p:nvSpPr>
          <p:cNvPr id="13" name="Text Box 3"/>
          <p:cNvSpPr txBox="1">
            <a:spLocks noChangeArrowheads="1"/>
          </p:cNvSpPr>
          <p:nvPr/>
        </p:nvSpPr>
        <p:spPr bwMode="auto">
          <a:xfrm>
            <a:off x="1665597" y="5985514"/>
            <a:ext cx="6962775" cy="325438"/>
          </a:xfrm>
          <a:prstGeom prst="rect">
            <a:avLst/>
          </a:prstGeom>
          <a:solidFill>
            <a:schemeClr val="bg1"/>
          </a:solidFill>
          <a:ln w="9525">
            <a:noFill/>
            <a:miter lim="800000"/>
            <a:headEnd/>
            <a:tailEnd/>
          </a:ln>
          <a:effectLst/>
        </p:spPr>
        <p:txBody>
          <a:bodyPr wrap="none"/>
          <a:lstStyle/>
          <a:p>
            <a:pPr algn="ctr">
              <a:lnSpc>
                <a:spcPct val="110000"/>
              </a:lnSpc>
            </a:pPr>
            <a:r>
              <a:rPr lang="en-US" sz="1400" b="1" dirty="0" smtClean="0">
                <a:solidFill>
                  <a:srgbClr val="000000"/>
                </a:solidFill>
                <a:latin typeface="Arial" charset="0"/>
              </a:rPr>
              <a:t>Early Neolithic sites of Europe</a:t>
            </a:r>
            <a:endParaRPr lang="en-US" sz="1400" b="1" dirty="0">
              <a:solidFill>
                <a:srgbClr val="000000"/>
              </a:solidFill>
              <a:latin typeface="Arial" charset="0"/>
            </a:endParaRPr>
          </a:p>
        </p:txBody>
      </p:sp>
      <p:sp>
        <p:nvSpPr>
          <p:cNvPr id="14" name="Rectangle 2"/>
          <p:cNvSpPr txBox="1">
            <a:spLocks noChangeArrowheads="1"/>
          </p:cNvSpPr>
          <p:nvPr/>
        </p:nvSpPr>
        <p:spPr bwMode="auto">
          <a:xfrm>
            <a:off x="1665597" y="990600"/>
            <a:ext cx="1384299" cy="5794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342900" marR="0" lvl="0" indent="-342900" algn="l" defTabSz="914400" rtl="0" eaLnBrk="1" fontAlgn="base" latinLnBrk="0" hangingPunct="1">
              <a:lnSpc>
                <a:spcPct val="100000"/>
              </a:lnSpc>
              <a:spcBef>
                <a:spcPct val="20000"/>
              </a:spcBef>
              <a:spcAft>
                <a:spcPct val="0"/>
              </a:spcAft>
              <a:buClr>
                <a:schemeClr val="tx1"/>
              </a:buClr>
              <a:buSzPct val="75000"/>
              <a:tabLst/>
              <a:defRPr/>
            </a:pPr>
            <a:r>
              <a:rPr kumimoji="0" lang="en-US" sz="3200" b="1" i="0" u="none" strike="noStrike" kern="0" cap="none" spc="0" normalizeH="0" baseline="0" noProof="0" dirty="0" smtClean="0">
                <a:ln>
                  <a:noFill/>
                </a:ln>
                <a:solidFill>
                  <a:schemeClr val="tx1"/>
                </a:solidFill>
                <a:effectLst/>
                <a:uLnTx/>
                <a:uFillTx/>
                <a:latin typeface="+mn-lt"/>
                <a:ea typeface="+mn-ea"/>
                <a:cs typeface="+mn-cs"/>
              </a:rPr>
              <a:t>Malta</a:t>
            </a:r>
          </a:p>
        </p:txBody>
      </p:sp>
      <p:sp>
        <p:nvSpPr>
          <p:cNvPr id="15" name="Line 5"/>
          <p:cNvSpPr>
            <a:spLocks noChangeShapeType="1"/>
          </p:cNvSpPr>
          <p:nvPr/>
        </p:nvSpPr>
        <p:spPr bwMode="auto">
          <a:xfrm>
            <a:off x="2552701" y="1570041"/>
            <a:ext cx="3056529" cy="3970950"/>
          </a:xfrm>
          <a:prstGeom prst="line">
            <a:avLst/>
          </a:prstGeom>
          <a:noFill/>
          <a:ln w="76200">
            <a:solidFill>
              <a:schemeClr val="tx1"/>
            </a:solidFill>
            <a:miter lim="800000"/>
            <a:headEnd/>
            <a:tailEnd type="triangle" w="med" len="med"/>
          </a:ln>
          <a:effectLst/>
        </p:spPr>
        <p:txBody>
          <a:bodyPr wrap="none"/>
          <a:lstStyle/>
          <a:p>
            <a:endParaRPr lang="en-US"/>
          </a:p>
        </p:txBody>
      </p:sp>
    </p:spTree>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814083" name="Picture 3" descr="Turn81610"/>
          <p:cNvPicPr>
            <a:picLocks noChangeAspect="1" noChangeArrowheads="1"/>
          </p:cNvPicPr>
          <p:nvPr/>
        </p:nvPicPr>
        <p:blipFill>
          <a:blip r:embed="rId2" cstate="print"/>
          <a:srcRect/>
          <a:stretch>
            <a:fillRect/>
          </a:stretch>
        </p:blipFill>
        <p:spPr bwMode="auto">
          <a:xfrm>
            <a:off x="2095501" y="1362075"/>
            <a:ext cx="6096000" cy="4733925"/>
          </a:xfrm>
          <a:prstGeom prst="rect">
            <a:avLst/>
          </a:prstGeom>
          <a:noFill/>
        </p:spPr>
      </p:pic>
      <p:sp>
        <p:nvSpPr>
          <p:cNvPr id="814084" name="Text Box 4"/>
          <p:cNvSpPr txBox="1">
            <a:spLocks noChangeArrowheads="1"/>
          </p:cNvSpPr>
          <p:nvPr/>
        </p:nvSpPr>
        <p:spPr bwMode="auto">
          <a:xfrm>
            <a:off x="1782172" y="6172201"/>
            <a:ext cx="6668684" cy="415498"/>
          </a:xfrm>
          <a:prstGeom prst="rect">
            <a:avLst/>
          </a:prstGeom>
          <a:noFill/>
          <a:ln w="9525">
            <a:noFill/>
            <a:miter lim="800000"/>
            <a:headEnd/>
            <a:tailEnd/>
          </a:ln>
          <a:effectLst/>
        </p:spPr>
        <p:txBody>
          <a:bodyPr wrap="none">
            <a:spAutoFit/>
          </a:bodyPr>
          <a:lstStyle/>
          <a:p>
            <a:pPr algn="ctr">
              <a:lnSpc>
                <a:spcPct val="150000"/>
              </a:lnSpc>
            </a:pPr>
            <a:r>
              <a:rPr lang="en-US" sz="1400" i="1" dirty="0">
                <a:solidFill>
                  <a:schemeClr val="tx2"/>
                </a:solidFill>
                <a:latin typeface="Verdana" pitchFamily="34" charset="0"/>
              </a:rPr>
              <a:t>Understanding Physical Anthropology and Archaeology, 8th Ed.</a:t>
            </a:r>
            <a:r>
              <a:rPr lang="en-US" sz="1400" dirty="0">
                <a:solidFill>
                  <a:schemeClr val="tx2"/>
                </a:solidFill>
                <a:latin typeface="Verdana" pitchFamily="34" charset="0"/>
              </a:rPr>
              <a:t>, p. 427.</a:t>
            </a:r>
          </a:p>
        </p:txBody>
      </p:sp>
      <p:sp>
        <p:nvSpPr>
          <p:cNvPr id="814085" name="Line 5"/>
          <p:cNvSpPr>
            <a:spLocks noChangeShapeType="1"/>
          </p:cNvSpPr>
          <p:nvPr/>
        </p:nvSpPr>
        <p:spPr bwMode="auto">
          <a:xfrm>
            <a:off x="2552701" y="1570040"/>
            <a:ext cx="3048000" cy="4297363"/>
          </a:xfrm>
          <a:prstGeom prst="line">
            <a:avLst/>
          </a:prstGeom>
          <a:noFill/>
          <a:ln w="76200">
            <a:solidFill>
              <a:schemeClr val="tx1"/>
            </a:solidFill>
            <a:miter lim="800000"/>
            <a:headEnd/>
            <a:tailEnd type="triangle" w="med" len="med"/>
          </a:ln>
          <a:effectLst/>
        </p:spPr>
        <p:txBody>
          <a:bodyPr wrap="none"/>
          <a:lstStyle/>
          <a:p>
            <a:endParaRPr lang="en-US"/>
          </a:p>
        </p:txBody>
      </p:sp>
      <p:sp>
        <p:nvSpPr>
          <p:cNvPr id="8" name="Rectangle 2"/>
          <p:cNvSpPr txBox="1">
            <a:spLocks noChangeArrowheads="1"/>
          </p:cNvSpPr>
          <p:nvPr/>
        </p:nvSpPr>
        <p:spPr bwMode="auto">
          <a:xfrm>
            <a:off x="1397001" y="990600"/>
            <a:ext cx="8242300" cy="5794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342900" marR="0" lvl="0" indent="-342900" algn="l" defTabSz="914400" rtl="0" eaLnBrk="1" fontAlgn="base" latinLnBrk="0" hangingPunct="1">
              <a:lnSpc>
                <a:spcPct val="100000"/>
              </a:lnSpc>
              <a:spcBef>
                <a:spcPct val="20000"/>
              </a:spcBef>
              <a:spcAft>
                <a:spcPct val="0"/>
              </a:spcAft>
              <a:buClr>
                <a:schemeClr val="tx1"/>
              </a:buClr>
              <a:buSzPct val="75000"/>
              <a:buFont typeface="Wingdings" pitchFamily="2" charset="2"/>
              <a:buChar char="l"/>
              <a:tabLst/>
              <a:defRPr/>
            </a:pPr>
            <a:r>
              <a:rPr kumimoji="0" lang="en-US" sz="3200" b="1" i="0" u="none" strike="noStrike" kern="0" cap="none" spc="0" normalizeH="0" baseline="0" noProof="0" dirty="0" smtClean="0">
                <a:ln>
                  <a:noFill/>
                </a:ln>
                <a:solidFill>
                  <a:schemeClr val="tx1"/>
                </a:solidFill>
                <a:effectLst/>
                <a:uLnTx/>
                <a:uFillTx/>
                <a:latin typeface="+mn-lt"/>
                <a:ea typeface="+mn-ea"/>
                <a:cs typeface="+mn-cs"/>
              </a:rPr>
              <a:t>Malta</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27716" name="Picture 4" descr="Kroeber703"/>
          <p:cNvPicPr>
            <a:picLocks noChangeAspect="1" noChangeArrowheads="1"/>
          </p:cNvPicPr>
          <p:nvPr/>
        </p:nvPicPr>
        <p:blipFill>
          <a:blip r:embed="rId3" cstate="print"/>
          <a:srcRect/>
          <a:stretch>
            <a:fillRect/>
          </a:stretch>
        </p:blipFill>
        <p:spPr bwMode="auto">
          <a:xfrm>
            <a:off x="4349749" y="76200"/>
            <a:ext cx="4451351" cy="6705600"/>
          </a:xfrm>
          <a:prstGeom prst="rect">
            <a:avLst/>
          </a:prstGeom>
          <a:noFill/>
        </p:spPr>
      </p:pic>
      <p:sp>
        <p:nvSpPr>
          <p:cNvPr id="6" name="Text Box 4"/>
          <p:cNvSpPr txBox="1">
            <a:spLocks noChangeArrowheads="1"/>
          </p:cNvSpPr>
          <p:nvPr/>
        </p:nvSpPr>
        <p:spPr bwMode="auto">
          <a:xfrm>
            <a:off x="1214619" y="3941564"/>
            <a:ext cx="3353803" cy="2154436"/>
          </a:xfrm>
          <a:prstGeom prst="rect">
            <a:avLst/>
          </a:prstGeom>
          <a:solidFill>
            <a:schemeClr val="tx1"/>
          </a:solidFill>
          <a:ln w="9525">
            <a:noFill/>
            <a:miter lim="800000"/>
            <a:headEnd/>
            <a:tailEnd/>
          </a:ln>
          <a:effectLst/>
        </p:spPr>
        <p:txBody>
          <a:bodyPr wrap="none">
            <a:spAutoFit/>
          </a:bodyPr>
          <a:lstStyle/>
          <a:p>
            <a:pPr algn="ctr"/>
            <a:r>
              <a:rPr lang="en-US" sz="3600" b="1" dirty="0">
                <a:solidFill>
                  <a:schemeClr val="bg1"/>
                </a:solidFill>
                <a:latin typeface="Verdana" pitchFamily="34" charset="0"/>
              </a:rPr>
              <a:t>Paleolithic</a:t>
            </a:r>
          </a:p>
          <a:p>
            <a:endParaRPr lang="en-US" sz="3600" b="1" dirty="0">
              <a:solidFill>
                <a:schemeClr val="bg1"/>
              </a:solidFill>
              <a:latin typeface="Verdana" pitchFamily="34" charset="0"/>
            </a:endParaRPr>
          </a:p>
          <a:p>
            <a:pPr algn="ctr" eaLnBrk="0" hangingPunct="0">
              <a:spcBef>
                <a:spcPct val="50000"/>
              </a:spcBef>
              <a:buClr>
                <a:schemeClr val="hlink"/>
              </a:buClr>
            </a:pPr>
            <a:r>
              <a:rPr kumimoji="1" lang="en-US" sz="2000" b="1" dirty="0">
                <a:solidFill>
                  <a:schemeClr val="bg1"/>
                </a:solidFill>
                <a:latin typeface="Verdana" pitchFamily="34" charset="0"/>
              </a:rPr>
              <a:t>“The Old Stone Age”</a:t>
            </a:r>
          </a:p>
          <a:p>
            <a:endParaRPr lang="en-US" sz="3200" b="1" dirty="0">
              <a:solidFill>
                <a:schemeClr val="bg1"/>
              </a:solidFill>
              <a:latin typeface="Verdana" pitchFamily="34" charset="0"/>
            </a:endParaRPr>
          </a:p>
        </p:txBody>
      </p:sp>
      <p:sp>
        <p:nvSpPr>
          <p:cNvPr id="5" name="Oval 6"/>
          <p:cNvSpPr>
            <a:spLocks noChangeArrowheads="1"/>
          </p:cNvSpPr>
          <p:nvPr/>
        </p:nvSpPr>
        <p:spPr bwMode="auto">
          <a:xfrm>
            <a:off x="5410201" y="4114800"/>
            <a:ext cx="3390900" cy="1524000"/>
          </a:xfrm>
          <a:prstGeom prst="ellipse">
            <a:avLst/>
          </a:prstGeom>
          <a:noFill/>
          <a:ln w="76200">
            <a:solidFill>
              <a:srgbClr val="FF0000"/>
            </a:solid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8453" name="Rectangle 5"/>
          <p:cNvSpPr>
            <a:spLocks noChangeArrowheads="1"/>
          </p:cNvSpPr>
          <p:nvPr/>
        </p:nvSpPr>
        <p:spPr bwMode="auto">
          <a:xfrm>
            <a:off x="2886077" y="5181600"/>
            <a:ext cx="2105025" cy="579438"/>
          </a:xfrm>
          <a:prstGeom prst="rect">
            <a:avLst/>
          </a:prstGeom>
          <a:noFill/>
          <a:ln w="9525">
            <a:noFill/>
            <a:miter lim="800000"/>
            <a:headEnd/>
            <a:tailEnd/>
          </a:ln>
          <a:effectLst/>
        </p:spPr>
        <p:txBody>
          <a:bodyPr wrap="none" anchor="ctr" anchorCtr="1"/>
          <a:lstStyle/>
          <a:p>
            <a:pPr marL="342900" indent="-342900">
              <a:spcBef>
                <a:spcPct val="20000"/>
              </a:spcBef>
              <a:buClr>
                <a:schemeClr val="accent2"/>
              </a:buClr>
              <a:buFont typeface="Monotype Sorts" pitchFamily="2" charset="2"/>
              <a:buNone/>
            </a:pPr>
            <a:r>
              <a:rPr kumimoji="1" lang="en-US" sz="3200" b="1" dirty="0">
                <a:latin typeface="Tahoma" pitchFamily="34" charset="0"/>
              </a:rPr>
              <a:t>Malta</a:t>
            </a:r>
          </a:p>
        </p:txBody>
      </p:sp>
    </p:spTree>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3689552" y="6278478"/>
            <a:ext cx="2880917" cy="369332"/>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80808"/>
                </a:solidFill>
                <a:latin typeface="Arial" charset="0"/>
              </a:rPr>
              <a:t>Understanding </a:t>
            </a:r>
            <a:r>
              <a:rPr lang="en-US" sz="1200" i="1" dirty="0" smtClean="0">
                <a:solidFill>
                  <a:srgbClr val="080808"/>
                </a:solidFill>
                <a:latin typeface="Arial" charset="0"/>
              </a:rPr>
              <a:t>Humans,10</a:t>
            </a:r>
            <a:r>
              <a:rPr lang="en-US" sz="1200" i="1" baseline="30000" dirty="0" smtClean="0">
                <a:solidFill>
                  <a:srgbClr val="080808"/>
                </a:solidFill>
                <a:latin typeface="Arial" charset="0"/>
              </a:rPr>
              <a:t>th</a:t>
            </a:r>
            <a:r>
              <a:rPr lang="en-US" sz="1200" i="1" dirty="0" smtClean="0">
                <a:solidFill>
                  <a:srgbClr val="080808"/>
                </a:solidFill>
                <a:latin typeface="Arial" charset="0"/>
              </a:rPr>
              <a:t> </a:t>
            </a:r>
            <a:r>
              <a:rPr lang="en-US" sz="1200" i="1" dirty="0">
                <a:solidFill>
                  <a:srgbClr val="080808"/>
                </a:solidFill>
                <a:latin typeface="Arial" charset="0"/>
              </a:rPr>
              <a:t>Ed</a:t>
            </a:r>
            <a:r>
              <a:rPr lang="en-US" sz="1200" dirty="0">
                <a:solidFill>
                  <a:srgbClr val="080808"/>
                </a:solidFill>
                <a:latin typeface="Arial" charset="0"/>
              </a:rPr>
              <a:t>., </a:t>
            </a:r>
            <a:r>
              <a:rPr lang="en-US" sz="1200" dirty="0" smtClean="0">
                <a:solidFill>
                  <a:srgbClr val="080808"/>
                </a:solidFill>
                <a:latin typeface="Arial" charset="0"/>
              </a:rPr>
              <a:t>p. 369</a:t>
            </a:r>
            <a:endParaRPr lang="en-US" sz="1200" dirty="0">
              <a:solidFill>
                <a:srgbClr val="080808"/>
              </a:solidFill>
              <a:latin typeface="Arial" charset="0"/>
            </a:endParaRPr>
          </a:p>
        </p:txBody>
      </p:sp>
      <p:pic>
        <p:nvPicPr>
          <p:cNvPr id="8" name="Picture 7" descr="1414.jpg"/>
          <p:cNvPicPr>
            <a:picLocks noChangeAspect="1"/>
          </p:cNvPicPr>
          <p:nvPr/>
        </p:nvPicPr>
        <p:blipFill>
          <a:blip r:embed="rId3" cstate="print"/>
          <a:stretch>
            <a:fillRect/>
          </a:stretch>
        </p:blipFill>
        <p:spPr>
          <a:xfrm>
            <a:off x="1257300" y="-14623"/>
            <a:ext cx="7772400" cy="6173175"/>
          </a:xfrm>
          <a:prstGeom prst="rect">
            <a:avLst/>
          </a:prstGeom>
        </p:spPr>
      </p:pic>
      <p:sp>
        <p:nvSpPr>
          <p:cNvPr id="13" name="Text Box 3"/>
          <p:cNvSpPr txBox="1">
            <a:spLocks noChangeArrowheads="1"/>
          </p:cNvSpPr>
          <p:nvPr/>
        </p:nvSpPr>
        <p:spPr bwMode="auto">
          <a:xfrm>
            <a:off x="1665597" y="5985514"/>
            <a:ext cx="6962775" cy="325438"/>
          </a:xfrm>
          <a:prstGeom prst="rect">
            <a:avLst/>
          </a:prstGeom>
          <a:solidFill>
            <a:schemeClr val="bg1"/>
          </a:solidFill>
          <a:ln w="9525">
            <a:noFill/>
            <a:miter lim="800000"/>
            <a:headEnd/>
            <a:tailEnd/>
          </a:ln>
          <a:effectLst/>
        </p:spPr>
        <p:txBody>
          <a:bodyPr wrap="none"/>
          <a:lstStyle/>
          <a:p>
            <a:pPr algn="ctr">
              <a:lnSpc>
                <a:spcPct val="110000"/>
              </a:lnSpc>
            </a:pPr>
            <a:r>
              <a:rPr lang="en-US" sz="1400" b="1" dirty="0" smtClean="0">
                <a:solidFill>
                  <a:srgbClr val="000000"/>
                </a:solidFill>
                <a:latin typeface="Arial" charset="0"/>
              </a:rPr>
              <a:t>Early Neolithic sites of Europe</a:t>
            </a:r>
            <a:endParaRPr lang="en-US" sz="1400" b="1" dirty="0">
              <a:solidFill>
                <a:srgbClr val="000000"/>
              </a:solidFill>
              <a:latin typeface="Arial" charset="0"/>
            </a:endParaRPr>
          </a:p>
        </p:txBody>
      </p:sp>
      <p:sp>
        <p:nvSpPr>
          <p:cNvPr id="5" name="Rectangle 5"/>
          <p:cNvSpPr>
            <a:spLocks noChangeArrowheads="1"/>
          </p:cNvSpPr>
          <p:nvPr/>
        </p:nvSpPr>
        <p:spPr bwMode="auto">
          <a:xfrm>
            <a:off x="2886077" y="5181600"/>
            <a:ext cx="2105025" cy="579438"/>
          </a:xfrm>
          <a:prstGeom prst="rect">
            <a:avLst/>
          </a:prstGeom>
          <a:noFill/>
          <a:ln w="9525">
            <a:noFill/>
            <a:miter lim="800000"/>
            <a:headEnd/>
            <a:tailEnd/>
          </a:ln>
          <a:effectLst/>
        </p:spPr>
        <p:txBody>
          <a:bodyPr wrap="none" anchor="ctr" anchorCtr="1"/>
          <a:lstStyle/>
          <a:p>
            <a:pPr marL="342900" indent="-342900">
              <a:spcBef>
                <a:spcPct val="20000"/>
              </a:spcBef>
              <a:buClr>
                <a:schemeClr val="accent2"/>
              </a:buClr>
              <a:buFont typeface="Monotype Sorts" pitchFamily="2" charset="2"/>
              <a:buNone/>
            </a:pPr>
            <a:r>
              <a:rPr kumimoji="1" lang="en-US" sz="3200" b="1" dirty="0">
                <a:latin typeface="Tahoma" pitchFamily="34" charset="0"/>
              </a:rPr>
              <a:t>Malta</a:t>
            </a:r>
          </a:p>
        </p:txBody>
      </p:sp>
      <p:sp>
        <p:nvSpPr>
          <p:cNvPr id="7" name="Line 6"/>
          <p:cNvSpPr>
            <a:spLocks noChangeShapeType="1"/>
          </p:cNvSpPr>
          <p:nvPr/>
        </p:nvSpPr>
        <p:spPr bwMode="auto">
          <a:xfrm>
            <a:off x="4687888" y="5541962"/>
            <a:ext cx="1141412" cy="173038"/>
          </a:xfrm>
          <a:prstGeom prst="line">
            <a:avLst/>
          </a:prstGeom>
          <a:noFill/>
          <a:ln w="76200">
            <a:solidFill>
              <a:schemeClr val="tx1"/>
            </a:solidFill>
            <a:miter lim="800000"/>
            <a:headEnd/>
            <a:tailEnd type="triangle" w="med" len="med"/>
          </a:ln>
          <a:effectLst/>
        </p:spPr>
        <p:txBody>
          <a:bodyPr wrap="none"/>
          <a:lstStyle/>
          <a:p>
            <a:endParaRPr lang="en-US"/>
          </a:p>
        </p:txBody>
      </p:sp>
    </p:spTree>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5106" name="Rectangle 2"/>
          <p:cNvSpPr>
            <a:spLocks noGrp="1" noChangeArrowheads="1"/>
          </p:cNvSpPr>
          <p:nvPr>
            <p:ph type="body" idx="4294967295"/>
          </p:nvPr>
        </p:nvSpPr>
        <p:spPr>
          <a:xfrm>
            <a:off x="1485900" y="715962"/>
            <a:ext cx="7315200" cy="579438"/>
          </a:xfrm>
        </p:spPr>
        <p:txBody>
          <a:bodyPr>
            <a:spAutoFit/>
          </a:bodyPr>
          <a:lstStyle/>
          <a:p>
            <a:r>
              <a:rPr lang="en-US" b="1" dirty="0"/>
              <a:t>Malta</a:t>
            </a:r>
          </a:p>
        </p:txBody>
      </p:sp>
      <p:pic>
        <p:nvPicPr>
          <p:cNvPr id="815108" name="Picture 4" descr="Malta_temple">
            <a:hlinkClick r:id="rId2"/>
          </p:cNvPr>
          <p:cNvPicPr>
            <a:picLocks noChangeAspect="1" noChangeArrowheads="1"/>
          </p:cNvPicPr>
          <p:nvPr/>
        </p:nvPicPr>
        <p:blipFill>
          <a:blip r:embed="rId3" cstate="print"/>
          <a:srcRect/>
          <a:stretch>
            <a:fillRect/>
          </a:stretch>
        </p:blipFill>
        <p:spPr bwMode="auto">
          <a:xfrm>
            <a:off x="2003426" y="1295402"/>
            <a:ext cx="6264275" cy="4354513"/>
          </a:xfrm>
          <a:prstGeom prst="rect">
            <a:avLst/>
          </a:prstGeom>
          <a:noFill/>
        </p:spPr>
      </p:pic>
      <p:sp>
        <p:nvSpPr>
          <p:cNvPr id="815109" name="Text Box 5"/>
          <p:cNvSpPr txBox="1">
            <a:spLocks noChangeArrowheads="1"/>
          </p:cNvSpPr>
          <p:nvPr/>
        </p:nvSpPr>
        <p:spPr bwMode="auto">
          <a:xfrm>
            <a:off x="2000251" y="5486400"/>
            <a:ext cx="6267450" cy="457200"/>
          </a:xfrm>
          <a:prstGeom prst="rect">
            <a:avLst/>
          </a:prstGeom>
          <a:solidFill>
            <a:schemeClr val="bg1"/>
          </a:solidFill>
          <a:ln w="9525">
            <a:noFill/>
            <a:miter lim="800000"/>
            <a:headEnd/>
            <a:tailEnd/>
          </a:ln>
          <a:effectLst/>
        </p:spPr>
        <p:txBody>
          <a:bodyPr>
            <a:spAutoFit/>
          </a:bodyPr>
          <a:lstStyle/>
          <a:p>
            <a:pPr algn="ctr"/>
            <a:r>
              <a:rPr lang="en-US" b="1" dirty="0" err="1"/>
              <a:t>Mnjandra</a:t>
            </a:r>
            <a:r>
              <a:rPr lang="en-US" b="1" dirty="0"/>
              <a:t> Neolithic Temple.</a:t>
            </a:r>
            <a:endParaRPr lang="en-US" dirty="0"/>
          </a:p>
        </p:txBody>
      </p:sp>
      <p:sp>
        <p:nvSpPr>
          <p:cNvPr id="8" name="Text Box 3"/>
          <p:cNvSpPr txBox="1">
            <a:spLocks noChangeArrowheads="1"/>
          </p:cNvSpPr>
          <p:nvPr/>
        </p:nvSpPr>
        <p:spPr bwMode="auto">
          <a:xfrm>
            <a:off x="1181100" y="5906871"/>
            <a:ext cx="8001000" cy="646331"/>
          </a:xfrm>
          <a:prstGeom prst="rect">
            <a:avLst/>
          </a:prstGeom>
          <a:solidFill>
            <a:schemeClr val="bg1"/>
          </a:solidFill>
          <a:ln w="9525">
            <a:noFill/>
            <a:miter lim="800000"/>
            <a:headEnd/>
            <a:tailEnd/>
          </a:ln>
          <a:effectLst/>
        </p:spPr>
        <p:txBody>
          <a:bodyPr>
            <a:spAutoFit/>
          </a:bodyPr>
          <a:lstStyle/>
          <a:p>
            <a:pPr algn="ctr"/>
            <a:r>
              <a:rPr lang="en-US" sz="2000" dirty="0"/>
              <a:t>Video: </a:t>
            </a:r>
            <a:r>
              <a:rPr lang="en-US" sz="2000" b="1" dirty="0"/>
              <a:t>"</a:t>
            </a:r>
            <a:r>
              <a:rPr lang="en-US" sz="2000" b="1" dirty="0">
                <a:hlinkClick r:id="rId4"/>
              </a:rPr>
              <a:t>Wisdom of the Stones: Life in the Neolithic Age</a:t>
            </a:r>
            <a:r>
              <a:rPr lang="en-US" sz="2000" b="1" dirty="0"/>
              <a:t>“</a:t>
            </a:r>
          </a:p>
          <a:p>
            <a:pPr algn="ctr"/>
            <a:r>
              <a:rPr lang="en-US" sz="1600" dirty="0">
                <a:solidFill>
                  <a:srgbClr val="000000"/>
                </a:solidFill>
                <a:latin typeface="Arial" charset="0"/>
              </a:rPr>
              <a:t>(The Oldest Buildings in Europe are found in Malta)</a:t>
            </a:r>
            <a:r>
              <a:rPr lang="en-US" sz="1600" dirty="0"/>
              <a:t> </a:t>
            </a:r>
          </a:p>
        </p:txBody>
      </p:sp>
    </p:spTree>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1871166" y="6278478"/>
            <a:ext cx="6517683" cy="335156"/>
          </a:xfrm>
          <a:prstGeom prst="rect">
            <a:avLst/>
          </a:prstGeom>
          <a:noFill/>
          <a:ln w="9525">
            <a:noFill/>
            <a:miter lim="800000"/>
            <a:headEnd/>
            <a:tailEnd/>
          </a:ln>
          <a:effectLst/>
        </p:spPr>
        <p:txBody>
          <a:bodyPr wrap="none">
            <a:spAutoFit/>
          </a:bodyPr>
          <a:lstStyle/>
          <a:p>
            <a:pPr algn="ctr">
              <a:lnSpc>
                <a:spcPct val="150000"/>
              </a:lnSpc>
            </a:pPr>
            <a:r>
              <a:rPr lang="en-US" sz="1200" dirty="0" smtClean="0">
                <a:solidFill>
                  <a:srgbClr val="FFFFFF"/>
                </a:solidFill>
                <a:latin typeface="Arial" charset="0"/>
                <a:hlinkClick r:id="rId3"/>
              </a:rPr>
              <a:t>http://www.d.umn.edu/cla/faculty/troufs/anth1602/video/Secrets.html#Wisdom_of_the_Stones</a:t>
            </a:r>
            <a:endParaRPr lang="en-US" sz="1200" dirty="0">
              <a:solidFill>
                <a:srgbClr val="FFFFFF"/>
              </a:solidFill>
              <a:latin typeface="Arial" charset="0"/>
            </a:endParaRPr>
          </a:p>
        </p:txBody>
      </p:sp>
      <p:pic>
        <p:nvPicPr>
          <p:cNvPr id="1026" name="Picture 2"/>
          <p:cNvPicPr>
            <a:picLocks noChangeAspect="1" noChangeArrowheads="1"/>
          </p:cNvPicPr>
          <p:nvPr/>
        </p:nvPicPr>
        <p:blipFill>
          <a:blip r:embed="rId4" cstate="print"/>
          <a:srcRect/>
          <a:stretch>
            <a:fillRect/>
          </a:stretch>
        </p:blipFill>
        <p:spPr bwMode="auto">
          <a:xfrm>
            <a:off x="1257300" y="1162050"/>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6131" name="Text Box 3"/>
          <p:cNvSpPr txBox="1">
            <a:spLocks noChangeArrowheads="1"/>
          </p:cNvSpPr>
          <p:nvPr/>
        </p:nvSpPr>
        <p:spPr bwMode="auto">
          <a:xfrm>
            <a:off x="1289383" y="5804848"/>
            <a:ext cx="7699375" cy="461665"/>
          </a:xfrm>
          <a:prstGeom prst="rect">
            <a:avLst/>
          </a:prstGeom>
          <a:solidFill>
            <a:schemeClr val="bg1"/>
          </a:solidFill>
          <a:ln w="9525">
            <a:noFill/>
            <a:miter lim="800000"/>
            <a:headEnd/>
            <a:tailEnd/>
          </a:ln>
          <a:effectLst/>
        </p:spPr>
        <p:txBody>
          <a:bodyPr>
            <a:spAutoFit/>
          </a:bodyPr>
          <a:lstStyle/>
          <a:p>
            <a:pPr algn="ctr"/>
            <a:r>
              <a:rPr lang="en-US" b="1" dirty="0">
                <a:latin typeface="Verdana" pitchFamily="34" charset="0"/>
              </a:rPr>
              <a:t>Hagar </a:t>
            </a:r>
            <a:r>
              <a:rPr lang="en-US" b="1" dirty="0" err="1">
                <a:latin typeface="Verdana" pitchFamily="34" charset="0"/>
              </a:rPr>
              <a:t>Qim</a:t>
            </a:r>
            <a:endParaRPr lang="en-US" dirty="0">
              <a:latin typeface="Verdana" pitchFamily="34" charset="0"/>
            </a:endParaRPr>
          </a:p>
        </p:txBody>
      </p:sp>
      <p:pic>
        <p:nvPicPr>
          <p:cNvPr id="816132" name="Picture 4" descr="Malta_Hagar_Qim">
            <a:hlinkClick r:id="rId2"/>
          </p:cNvPr>
          <p:cNvPicPr>
            <a:picLocks noChangeAspect="1" noChangeArrowheads="1"/>
          </p:cNvPicPr>
          <p:nvPr/>
        </p:nvPicPr>
        <p:blipFill>
          <a:blip r:embed="rId3" cstate="print"/>
          <a:srcRect/>
          <a:stretch>
            <a:fillRect/>
          </a:stretch>
        </p:blipFill>
        <p:spPr bwMode="auto">
          <a:xfrm>
            <a:off x="2019301" y="1690048"/>
            <a:ext cx="6235700" cy="4016375"/>
          </a:xfrm>
          <a:prstGeom prst="rect">
            <a:avLst/>
          </a:prstGeom>
          <a:noFill/>
        </p:spPr>
      </p:pic>
      <p:sp>
        <p:nvSpPr>
          <p:cNvPr id="6" name="Rectangle 2"/>
          <p:cNvSpPr txBox="1">
            <a:spLocks noChangeArrowheads="1"/>
          </p:cNvSpPr>
          <p:nvPr/>
        </p:nvSpPr>
        <p:spPr bwMode="auto">
          <a:xfrm>
            <a:off x="1485900" y="715962"/>
            <a:ext cx="7315200" cy="5794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342900" marR="0" lvl="0" indent="-342900" algn="l" defTabSz="914400" rtl="0" eaLnBrk="1" fontAlgn="base" latinLnBrk="0" hangingPunct="1">
              <a:lnSpc>
                <a:spcPct val="100000"/>
              </a:lnSpc>
              <a:spcBef>
                <a:spcPct val="20000"/>
              </a:spcBef>
              <a:spcAft>
                <a:spcPct val="0"/>
              </a:spcAft>
              <a:buClr>
                <a:schemeClr val="tx1"/>
              </a:buClr>
              <a:buSzPct val="75000"/>
              <a:buFont typeface="Wingdings" pitchFamily="2" charset="2"/>
              <a:buChar char="l"/>
              <a:tabLst/>
              <a:defRPr/>
            </a:pPr>
            <a:r>
              <a:rPr kumimoji="0" lang="en-US" sz="3200" b="1" i="0" u="none" strike="noStrike" kern="0" cap="none" spc="0" normalizeH="0" baseline="0" noProof="0" smtClean="0">
                <a:ln>
                  <a:noFill/>
                </a:ln>
                <a:solidFill>
                  <a:schemeClr val="tx1"/>
                </a:solidFill>
                <a:effectLst/>
                <a:uLnTx/>
                <a:uFillTx/>
                <a:latin typeface="+mn-lt"/>
                <a:ea typeface="+mn-ea"/>
                <a:cs typeface="+mn-cs"/>
              </a:rPr>
              <a:t>Malta</a:t>
            </a:r>
            <a:endParaRPr kumimoji="0" lang="en-US" sz="3200" b="1"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7155" name="Text Box 3"/>
          <p:cNvSpPr txBox="1">
            <a:spLocks noChangeArrowheads="1"/>
          </p:cNvSpPr>
          <p:nvPr/>
        </p:nvSpPr>
        <p:spPr bwMode="auto">
          <a:xfrm>
            <a:off x="1257301" y="5410200"/>
            <a:ext cx="7699375" cy="1066800"/>
          </a:xfrm>
          <a:prstGeom prst="rect">
            <a:avLst/>
          </a:prstGeom>
          <a:solidFill>
            <a:schemeClr val="bg1"/>
          </a:solidFill>
          <a:ln w="9525">
            <a:noFill/>
            <a:miter lim="800000"/>
            <a:headEnd/>
            <a:tailEnd/>
          </a:ln>
          <a:effectLst/>
        </p:spPr>
        <p:txBody>
          <a:bodyPr>
            <a:spAutoFit/>
          </a:bodyPr>
          <a:lstStyle/>
          <a:p>
            <a:pPr algn="ctr"/>
            <a:r>
              <a:rPr lang="en-US" b="1" dirty="0"/>
              <a:t>Also note information on </a:t>
            </a:r>
            <a:r>
              <a:rPr lang="en-US" b="1" dirty="0">
                <a:cs typeface="Times New Roman" pitchFamily="18" charset="0"/>
              </a:rPr>
              <a:t>Malta in the video</a:t>
            </a:r>
          </a:p>
          <a:p>
            <a:pPr algn="ctr"/>
            <a:r>
              <a:rPr lang="en-US" b="1" dirty="0"/>
              <a:t>"</a:t>
            </a:r>
            <a:r>
              <a:rPr lang="en-US" b="1" dirty="0">
                <a:hlinkClick r:id="rId2"/>
              </a:rPr>
              <a:t>Wisdom of the Stones: Life in the Neolithic Age</a:t>
            </a:r>
            <a:r>
              <a:rPr lang="en-US" b="1" dirty="0"/>
              <a:t>“</a:t>
            </a:r>
          </a:p>
          <a:p>
            <a:pPr algn="ctr"/>
            <a:r>
              <a:rPr lang="en-US" sz="1600" dirty="0">
                <a:solidFill>
                  <a:srgbClr val="000000"/>
                </a:solidFill>
                <a:latin typeface="Arial" charset="0"/>
              </a:rPr>
              <a:t>(The Oldest Buildings in Europe are found in Malta)</a:t>
            </a:r>
            <a:r>
              <a:rPr lang="en-US" sz="1600" dirty="0"/>
              <a:t> </a:t>
            </a:r>
          </a:p>
        </p:txBody>
      </p:sp>
      <p:pic>
        <p:nvPicPr>
          <p:cNvPr id="817156" name="Picture 4" descr="Malta_mnajdra2">
            <a:hlinkClick r:id="rId3"/>
          </p:cNvPr>
          <p:cNvPicPr>
            <a:picLocks noChangeAspect="1" noChangeArrowheads="1"/>
          </p:cNvPicPr>
          <p:nvPr/>
        </p:nvPicPr>
        <p:blipFill>
          <a:blip r:embed="rId4" cstate="print"/>
          <a:srcRect/>
          <a:stretch>
            <a:fillRect/>
          </a:stretch>
        </p:blipFill>
        <p:spPr bwMode="auto">
          <a:xfrm>
            <a:off x="2552701" y="1676400"/>
            <a:ext cx="5124450" cy="3670300"/>
          </a:xfrm>
          <a:prstGeom prst="rect">
            <a:avLst/>
          </a:prstGeom>
          <a:noFill/>
        </p:spPr>
      </p:pic>
      <p:sp>
        <p:nvSpPr>
          <p:cNvPr id="5" name="Rectangle 2"/>
          <p:cNvSpPr txBox="1">
            <a:spLocks noChangeArrowheads="1"/>
          </p:cNvSpPr>
          <p:nvPr/>
        </p:nvSpPr>
        <p:spPr bwMode="auto">
          <a:xfrm>
            <a:off x="1485900" y="715962"/>
            <a:ext cx="7315200" cy="5794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342900" marR="0" lvl="0" indent="-342900" algn="l" defTabSz="914400" rtl="0" eaLnBrk="1" fontAlgn="base" latinLnBrk="0" hangingPunct="1">
              <a:lnSpc>
                <a:spcPct val="100000"/>
              </a:lnSpc>
              <a:spcBef>
                <a:spcPct val="20000"/>
              </a:spcBef>
              <a:spcAft>
                <a:spcPct val="0"/>
              </a:spcAft>
              <a:buClr>
                <a:schemeClr val="tx1"/>
              </a:buClr>
              <a:buSzPct val="75000"/>
              <a:buFont typeface="Wingdings" pitchFamily="2" charset="2"/>
              <a:buChar char="l"/>
              <a:tabLst/>
              <a:defRPr/>
            </a:pPr>
            <a:r>
              <a:rPr kumimoji="0" lang="en-US" sz="3200" b="1" i="0" u="none" strike="noStrike" kern="0" cap="none" spc="0" normalizeH="0" baseline="0" noProof="0" smtClean="0">
                <a:ln>
                  <a:noFill/>
                </a:ln>
                <a:solidFill>
                  <a:schemeClr val="tx1"/>
                </a:solidFill>
                <a:effectLst/>
                <a:uLnTx/>
                <a:uFillTx/>
                <a:latin typeface="+mn-lt"/>
                <a:ea typeface="+mn-ea"/>
                <a:cs typeface="+mn-cs"/>
              </a:rPr>
              <a:t>Malta</a:t>
            </a:r>
            <a:endParaRPr kumimoji="0" lang="en-US" sz="3200" b="1"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8083" name="Rectangle 3"/>
          <p:cNvSpPr>
            <a:spLocks noGrp="1" noChangeArrowheads="1"/>
          </p:cNvSpPr>
          <p:nvPr>
            <p:ph type="body" idx="1"/>
          </p:nvPr>
        </p:nvSpPr>
        <p:spPr>
          <a:xfrm>
            <a:off x="1485900" y="2819400"/>
            <a:ext cx="7315200" cy="1225550"/>
          </a:xfrm>
        </p:spPr>
        <p:txBody>
          <a:bodyPr>
            <a:spAutoFit/>
          </a:bodyPr>
          <a:lstStyle/>
          <a:p>
            <a:r>
              <a:rPr lang="en-US" sz="3600" b="1" dirty="0"/>
              <a:t>Asian Farmers</a:t>
            </a:r>
          </a:p>
          <a:p>
            <a:pPr lvl="1">
              <a:buFontTx/>
              <a:buChar char="–"/>
            </a:pPr>
            <a:r>
              <a:rPr lang="en-US" dirty="0" err="1">
                <a:cs typeface="Arial" charset="0"/>
              </a:rPr>
              <a:t>Mehrgarh</a:t>
            </a:r>
            <a:endParaRPr lang="en-US" dirty="0"/>
          </a:p>
        </p:txBody>
      </p:sp>
      <p:sp>
        <p:nvSpPr>
          <p:cNvPr id="4" name="Rectangle 2"/>
          <p:cNvSpPr txBox="1">
            <a:spLocks noChangeArrowheads="1"/>
          </p:cNvSpPr>
          <p:nvPr/>
        </p:nvSpPr>
        <p:spPr bwMode="auto">
          <a:xfrm>
            <a:off x="1485900" y="757239"/>
            <a:ext cx="7315200" cy="461665"/>
          </a:xfrm>
          <a:prstGeom prst="rect">
            <a:avLst/>
          </a:prstGeom>
          <a:noFill/>
          <a:ln w="9525">
            <a:noFill/>
            <a:miter lim="800000"/>
            <a:headEnd/>
            <a:tailEnd/>
          </a:ln>
        </p:spPr>
        <p:txBody>
          <a:bodyPr anchor="b">
            <a:spAutoFit/>
          </a:bodyPr>
          <a:lstStyle/>
          <a:p>
            <a:pPr algn="l">
              <a:defRPr/>
            </a:pPr>
            <a:r>
              <a:rPr lang="en-US" b="0" kern="0" dirty="0" smtClean="0">
                <a:solidFill>
                  <a:schemeClr val="tx2"/>
                </a:solidFill>
                <a:latin typeface="+mj-lt"/>
                <a:ea typeface="+mj-ea"/>
                <a:cs typeface="+mj-cs"/>
              </a:rPr>
              <a:t>Ch. 14 Food Production: A Biocultural Revolution</a:t>
            </a:r>
            <a:endParaRPr lang="en-US" b="0"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3689553" y="6278478"/>
            <a:ext cx="2880917" cy="369332"/>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80808"/>
                </a:solidFill>
                <a:latin typeface="Arial" charset="0"/>
              </a:rPr>
              <a:t>Understanding </a:t>
            </a:r>
            <a:r>
              <a:rPr lang="en-US" sz="1200" i="1" dirty="0" smtClean="0">
                <a:solidFill>
                  <a:srgbClr val="080808"/>
                </a:solidFill>
                <a:latin typeface="Arial" charset="0"/>
              </a:rPr>
              <a:t>Humans,10</a:t>
            </a:r>
            <a:r>
              <a:rPr lang="en-US" sz="1200" i="1" baseline="30000" dirty="0" smtClean="0">
                <a:solidFill>
                  <a:srgbClr val="080808"/>
                </a:solidFill>
                <a:latin typeface="Arial" charset="0"/>
              </a:rPr>
              <a:t>th</a:t>
            </a:r>
            <a:r>
              <a:rPr lang="en-US" sz="1200" i="1" dirty="0" smtClean="0">
                <a:solidFill>
                  <a:srgbClr val="080808"/>
                </a:solidFill>
                <a:latin typeface="Arial" charset="0"/>
              </a:rPr>
              <a:t> </a:t>
            </a:r>
            <a:r>
              <a:rPr lang="en-US" sz="1200" i="1" dirty="0">
                <a:solidFill>
                  <a:srgbClr val="080808"/>
                </a:solidFill>
                <a:latin typeface="Arial" charset="0"/>
              </a:rPr>
              <a:t>Ed</a:t>
            </a:r>
            <a:r>
              <a:rPr lang="en-US" sz="1200" dirty="0">
                <a:solidFill>
                  <a:srgbClr val="080808"/>
                </a:solidFill>
                <a:latin typeface="Arial" charset="0"/>
              </a:rPr>
              <a:t>., </a:t>
            </a:r>
            <a:r>
              <a:rPr lang="en-US" sz="1200" dirty="0" smtClean="0">
                <a:solidFill>
                  <a:srgbClr val="080808"/>
                </a:solidFill>
                <a:latin typeface="Arial" charset="0"/>
              </a:rPr>
              <a:t>p. 367</a:t>
            </a:r>
            <a:endParaRPr lang="en-US" sz="1200" dirty="0">
              <a:solidFill>
                <a:srgbClr val="080808"/>
              </a:solidFill>
              <a:latin typeface="Arial" charset="0"/>
            </a:endParaRPr>
          </a:p>
        </p:txBody>
      </p:sp>
      <p:sp>
        <p:nvSpPr>
          <p:cNvPr id="13" name="Text Box 3"/>
          <p:cNvSpPr txBox="1">
            <a:spLocks noChangeArrowheads="1"/>
          </p:cNvSpPr>
          <p:nvPr/>
        </p:nvSpPr>
        <p:spPr bwMode="auto">
          <a:xfrm>
            <a:off x="1665597" y="5985514"/>
            <a:ext cx="6962775" cy="325438"/>
          </a:xfrm>
          <a:prstGeom prst="rect">
            <a:avLst/>
          </a:prstGeom>
          <a:solidFill>
            <a:schemeClr val="bg1"/>
          </a:solidFill>
          <a:ln w="9525">
            <a:noFill/>
            <a:miter lim="800000"/>
            <a:headEnd/>
            <a:tailEnd/>
          </a:ln>
          <a:effectLst/>
        </p:spPr>
        <p:txBody>
          <a:bodyPr wrap="none"/>
          <a:lstStyle/>
          <a:p>
            <a:pPr algn="ctr">
              <a:lnSpc>
                <a:spcPct val="110000"/>
              </a:lnSpc>
            </a:pPr>
            <a:r>
              <a:rPr lang="en-US" sz="1400" b="1" dirty="0" smtClean="0">
                <a:solidFill>
                  <a:srgbClr val="000000"/>
                </a:solidFill>
                <a:latin typeface="Arial" charset="0"/>
              </a:rPr>
              <a:t>Early Farming in Asia</a:t>
            </a:r>
            <a:endParaRPr lang="en-US" sz="1400" b="1" dirty="0">
              <a:solidFill>
                <a:srgbClr val="000000"/>
              </a:solidFill>
              <a:latin typeface="Arial" charset="0"/>
            </a:endParaRPr>
          </a:p>
        </p:txBody>
      </p:sp>
      <p:pic>
        <p:nvPicPr>
          <p:cNvPr id="5" name="Picture 4" descr="1413.jpg"/>
          <p:cNvPicPr>
            <a:picLocks noChangeAspect="1"/>
          </p:cNvPicPr>
          <p:nvPr/>
        </p:nvPicPr>
        <p:blipFill>
          <a:blip r:embed="rId3" cstate="print"/>
          <a:stretch>
            <a:fillRect/>
          </a:stretch>
        </p:blipFill>
        <p:spPr>
          <a:xfrm>
            <a:off x="1257300" y="588789"/>
            <a:ext cx="7772400" cy="5417363"/>
          </a:xfrm>
          <a:prstGeom prst="rect">
            <a:avLst/>
          </a:prstGeom>
        </p:spPr>
      </p:pic>
      <p:sp>
        <p:nvSpPr>
          <p:cNvPr id="7" name="Oval 5"/>
          <p:cNvSpPr>
            <a:spLocks noChangeArrowheads="1"/>
          </p:cNvSpPr>
          <p:nvPr/>
        </p:nvSpPr>
        <p:spPr bwMode="auto">
          <a:xfrm>
            <a:off x="1562100" y="2071048"/>
            <a:ext cx="1371600" cy="605631"/>
          </a:xfrm>
          <a:prstGeom prst="ellipse">
            <a:avLst/>
          </a:prstGeom>
          <a:noFill/>
          <a:ln w="76200">
            <a:solidFill>
              <a:srgbClr val="FF0000"/>
            </a:solidFill>
            <a:miter lim="800000"/>
            <a:headEnd/>
            <a:tailEnd/>
          </a:ln>
          <a:effectLst/>
        </p:spPr>
        <p:txBody>
          <a:bodyPr wrap="none" anchor="ctr"/>
          <a:lstStyle/>
          <a:p>
            <a:pPr algn="ctr"/>
            <a:endParaRPr lang="en-US">
              <a:solidFill>
                <a:schemeClr val="accent1"/>
              </a:solidFill>
            </a:endParaRPr>
          </a:p>
        </p:txBody>
      </p:sp>
    </p:spTree>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3689553" y="6278478"/>
            <a:ext cx="2880917" cy="369332"/>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80808"/>
                </a:solidFill>
                <a:latin typeface="Arial" charset="0"/>
              </a:rPr>
              <a:t>Understanding </a:t>
            </a:r>
            <a:r>
              <a:rPr lang="en-US" sz="1200" i="1" dirty="0" smtClean="0">
                <a:solidFill>
                  <a:srgbClr val="080808"/>
                </a:solidFill>
                <a:latin typeface="Arial" charset="0"/>
              </a:rPr>
              <a:t>Humans,10</a:t>
            </a:r>
            <a:r>
              <a:rPr lang="en-US" sz="1200" i="1" baseline="30000" dirty="0" smtClean="0">
                <a:solidFill>
                  <a:srgbClr val="080808"/>
                </a:solidFill>
                <a:latin typeface="Arial" charset="0"/>
              </a:rPr>
              <a:t>th</a:t>
            </a:r>
            <a:r>
              <a:rPr lang="en-US" sz="1200" i="1" dirty="0" smtClean="0">
                <a:solidFill>
                  <a:srgbClr val="080808"/>
                </a:solidFill>
                <a:latin typeface="Arial" charset="0"/>
              </a:rPr>
              <a:t> </a:t>
            </a:r>
            <a:r>
              <a:rPr lang="en-US" sz="1200" i="1" dirty="0">
                <a:solidFill>
                  <a:srgbClr val="080808"/>
                </a:solidFill>
                <a:latin typeface="Arial" charset="0"/>
              </a:rPr>
              <a:t>Ed</a:t>
            </a:r>
            <a:r>
              <a:rPr lang="en-US" sz="1200" dirty="0">
                <a:solidFill>
                  <a:srgbClr val="080808"/>
                </a:solidFill>
                <a:latin typeface="Arial" charset="0"/>
              </a:rPr>
              <a:t>., </a:t>
            </a:r>
            <a:r>
              <a:rPr lang="en-US" sz="1200" dirty="0" smtClean="0">
                <a:solidFill>
                  <a:srgbClr val="080808"/>
                </a:solidFill>
                <a:latin typeface="Arial" charset="0"/>
              </a:rPr>
              <a:t>p. 367</a:t>
            </a:r>
            <a:endParaRPr lang="en-US" sz="1200" dirty="0">
              <a:solidFill>
                <a:srgbClr val="080808"/>
              </a:solidFill>
              <a:latin typeface="Arial" charset="0"/>
            </a:endParaRPr>
          </a:p>
        </p:txBody>
      </p:sp>
      <p:sp>
        <p:nvSpPr>
          <p:cNvPr id="13" name="Text Box 3"/>
          <p:cNvSpPr txBox="1">
            <a:spLocks noChangeArrowheads="1"/>
          </p:cNvSpPr>
          <p:nvPr/>
        </p:nvSpPr>
        <p:spPr bwMode="auto">
          <a:xfrm>
            <a:off x="1665597" y="5985514"/>
            <a:ext cx="6962775" cy="325438"/>
          </a:xfrm>
          <a:prstGeom prst="rect">
            <a:avLst/>
          </a:prstGeom>
          <a:solidFill>
            <a:schemeClr val="bg1"/>
          </a:solidFill>
          <a:ln w="9525">
            <a:noFill/>
            <a:miter lim="800000"/>
            <a:headEnd/>
            <a:tailEnd/>
          </a:ln>
          <a:effectLst/>
        </p:spPr>
        <p:txBody>
          <a:bodyPr wrap="none"/>
          <a:lstStyle/>
          <a:p>
            <a:pPr algn="ctr">
              <a:lnSpc>
                <a:spcPct val="110000"/>
              </a:lnSpc>
            </a:pPr>
            <a:r>
              <a:rPr lang="en-US" sz="1400" b="1" dirty="0" smtClean="0">
                <a:solidFill>
                  <a:srgbClr val="000000"/>
                </a:solidFill>
                <a:latin typeface="Arial" charset="0"/>
              </a:rPr>
              <a:t>Early Farming in Asia</a:t>
            </a:r>
            <a:endParaRPr lang="en-US" sz="1400" b="1" dirty="0">
              <a:solidFill>
                <a:srgbClr val="000000"/>
              </a:solidFill>
              <a:latin typeface="Arial" charset="0"/>
            </a:endParaRPr>
          </a:p>
        </p:txBody>
      </p:sp>
      <p:pic>
        <p:nvPicPr>
          <p:cNvPr id="5" name="Picture 4" descr="1413.jpg"/>
          <p:cNvPicPr>
            <a:picLocks noChangeAspect="1"/>
          </p:cNvPicPr>
          <p:nvPr/>
        </p:nvPicPr>
        <p:blipFill>
          <a:blip r:embed="rId3" cstate="print"/>
          <a:stretch>
            <a:fillRect/>
          </a:stretch>
        </p:blipFill>
        <p:spPr>
          <a:xfrm>
            <a:off x="1257300" y="588789"/>
            <a:ext cx="7772400" cy="5417363"/>
          </a:xfrm>
          <a:prstGeom prst="rect">
            <a:avLst/>
          </a:prstGeom>
        </p:spPr>
      </p:pic>
      <p:sp>
        <p:nvSpPr>
          <p:cNvPr id="7" name="Oval 5"/>
          <p:cNvSpPr>
            <a:spLocks noChangeArrowheads="1"/>
          </p:cNvSpPr>
          <p:nvPr/>
        </p:nvSpPr>
        <p:spPr bwMode="auto">
          <a:xfrm>
            <a:off x="1562100" y="2071048"/>
            <a:ext cx="1371600" cy="605631"/>
          </a:xfrm>
          <a:prstGeom prst="ellipse">
            <a:avLst/>
          </a:prstGeom>
          <a:noFill/>
          <a:ln w="76200">
            <a:solidFill>
              <a:srgbClr val="FF0000"/>
            </a:solidFill>
            <a:miter lim="800000"/>
            <a:headEnd/>
            <a:tailEnd/>
          </a:ln>
          <a:effectLst/>
        </p:spPr>
        <p:txBody>
          <a:bodyPr wrap="none" anchor="ctr"/>
          <a:lstStyle/>
          <a:p>
            <a:pPr algn="ctr"/>
            <a:endParaRPr lang="en-US">
              <a:solidFill>
                <a:schemeClr val="accent1"/>
              </a:solidFill>
            </a:endParaRPr>
          </a:p>
        </p:txBody>
      </p:sp>
      <p:sp>
        <p:nvSpPr>
          <p:cNvPr id="8" name="Rectangle 6"/>
          <p:cNvSpPr>
            <a:spLocks noChangeArrowheads="1"/>
          </p:cNvSpPr>
          <p:nvPr/>
        </p:nvSpPr>
        <p:spPr bwMode="auto">
          <a:xfrm>
            <a:off x="1485900" y="3322320"/>
            <a:ext cx="7315200" cy="2667000"/>
          </a:xfrm>
          <a:prstGeom prst="rect">
            <a:avLst/>
          </a:prstGeom>
          <a:solidFill>
            <a:schemeClr val="bg1"/>
          </a:solidFill>
          <a:ln w="9525">
            <a:noFill/>
            <a:miter lim="800000"/>
            <a:headEnd/>
            <a:tailEnd/>
          </a:ln>
          <a:effectLst/>
        </p:spPr>
        <p:txBody>
          <a:bodyPr wrap="none" anchor="ctr" anchorCtr="1"/>
          <a:lstStyle/>
          <a:p>
            <a:pPr marL="342900" indent="-342900" algn="ctr">
              <a:lnSpc>
                <a:spcPct val="70000"/>
              </a:lnSpc>
              <a:spcBef>
                <a:spcPct val="20000"/>
              </a:spcBef>
              <a:buClr>
                <a:schemeClr val="accent2"/>
              </a:buClr>
              <a:buFont typeface="Monotype Sorts" pitchFamily="2" charset="2"/>
              <a:buNone/>
            </a:pPr>
            <a:r>
              <a:rPr kumimoji="1" lang="en-US" sz="3600" b="1" dirty="0" err="1">
                <a:latin typeface="Tahoma" pitchFamily="34" charset="0"/>
              </a:rPr>
              <a:t>Mehrgarh</a:t>
            </a:r>
            <a:endParaRPr kumimoji="1" lang="en-US" sz="3600" b="1" dirty="0">
              <a:latin typeface="Tahoma" pitchFamily="34" charset="0"/>
            </a:endParaRPr>
          </a:p>
          <a:p>
            <a:pPr marL="342900" indent="-342900">
              <a:lnSpc>
                <a:spcPct val="70000"/>
              </a:lnSpc>
              <a:spcBef>
                <a:spcPct val="20000"/>
              </a:spcBef>
              <a:buClr>
                <a:schemeClr val="accent2"/>
              </a:buClr>
              <a:buFont typeface="Monotype Sorts" pitchFamily="2" charset="2"/>
              <a:buNone/>
            </a:pPr>
            <a:r>
              <a:rPr kumimoji="1" lang="en-US" sz="2800" dirty="0">
                <a:latin typeface="Tahoma" pitchFamily="34" charset="0"/>
              </a:rPr>
              <a:t/>
            </a:r>
            <a:br>
              <a:rPr kumimoji="1" lang="en-US" sz="2800" dirty="0">
                <a:latin typeface="Tahoma" pitchFamily="34" charset="0"/>
              </a:rPr>
            </a:br>
            <a:r>
              <a:rPr kumimoji="1" lang="en-US" sz="3200" dirty="0">
                <a:latin typeface="Tahoma" pitchFamily="34" charset="0"/>
              </a:rPr>
              <a:t>One of the earliest Neolithic settlements</a:t>
            </a:r>
          </a:p>
          <a:p>
            <a:pPr marL="342900" indent="-342900">
              <a:spcBef>
                <a:spcPct val="20000"/>
              </a:spcBef>
              <a:buClr>
                <a:schemeClr val="accent2"/>
              </a:buClr>
              <a:buFont typeface="Monotype Sorts" pitchFamily="2" charset="2"/>
              <a:buNone/>
            </a:pPr>
            <a:r>
              <a:rPr kumimoji="1" lang="en-US" sz="3200" dirty="0">
                <a:latin typeface="Tahoma" pitchFamily="34" charset="0"/>
              </a:rPr>
              <a:t>	of southern Asia, Pakistan</a:t>
            </a:r>
            <a:endParaRPr kumimoji="1" lang="en-US" sz="3200" b="1" dirty="0">
              <a:latin typeface="Tahoma" pitchFamily="34" charset="0"/>
            </a:endParaRPr>
          </a:p>
        </p:txBody>
      </p:sp>
    </p:spTree>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p:cNvGrpSpPr/>
        <p:nvPr/>
      </p:nvGrpSpPr>
      <p:grpSpPr>
        <a:xfrm>
          <a:off x="0" y="0"/>
          <a:ext cx="0" cy="0"/>
          <a:chOff x="0" y="0"/>
          <a:chExt cx="0" cy="0"/>
        </a:xfrm>
      </p:grpSpPr>
      <p:sp>
        <p:nvSpPr>
          <p:cNvPr id="1201156" name="Text Box 4"/>
          <p:cNvSpPr txBox="1">
            <a:spLocks noChangeArrowheads="1"/>
          </p:cNvSpPr>
          <p:nvPr/>
        </p:nvSpPr>
        <p:spPr bwMode="auto">
          <a:xfrm>
            <a:off x="830264" y="5802095"/>
            <a:ext cx="8580437" cy="554037"/>
          </a:xfrm>
          <a:prstGeom prst="rect">
            <a:avLst/>
          </a:prstGeom>
          <a:noFill/>
          <a:ln w="9525">
            <a:noFill/>
            <a:miter lim="800000"/>
            <a:headEnd/>
            <a:tailEnd/>
          </a:ln>
          <a:effectLst/>
        </p:spPr>
        <p:txBody>
          <a:bodyPr wrap="none" anchor="ctr" anchorCtr="1"/>
          <a:lstStyle/>
          <a:p>
            <a:pPr algn="ctr">
              <a:lnSpc>
                <a:spcPct val="110000"/>
              </a:lnSpc>
            </a:pPr>
            <a:r>
              <a:rPr lang="en-US" sz="1600" b="1" dirty="0">
                <a:solidFill>
                  <a:srgbClr val="FFFFFF"/>
                </a:solidFill>
                <a:latin typeface="Arial" charset="0"/>
              </a:rPr>
              <a:t>Important </a:t>
            </a:r>
            <a:r>
              <a:rPr lang="en-US" sz="1600" b="1" dirty="0" smtClean="0">
                <a:solidFill>
                  <a:srgbClr val="FFFFFF"/>
                </a:solidFill>
                <a:latin typeface="Arial" charset="0"/>
              </a:rPr>
              <a:t> Asian Sites </a:t>
            </a:r>
            <a:r>
              <a:rPr lang="en-US" sz="1600" b="1" dirty="0">
                <a:solidFill>
                  <a:srgbClr val="FFFFFF"/>
                </a:solidFill>
                <a:latin typeface="Arial" charset="0"/>
              </a:rPr>
              <a:t>and Regions</a:t>
            </a:r>
          </a:p>
        </p:txBody>
      </p:sp>
      <p:sp>
        <p:nvSpPr>
          <p:cNvPr id="6" name="Text Box 2"/>
          <p:cNvSpPr txBox="1">
            <a:spLocks noChangeArrowheads="1"/>
          </p:cNvSpPr>
          <p:nvPr/>
        </p:nvSpPr>
        <p:spPr bwMode="auto">
          <a:xfrm>
            <a:off x="3689550" y="6278478"/>
            <a:ext cx="2880917" cy="369332"/>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FFFFFF"/>
                </a:solidFill>
                <a:latin typeface="Arial" charset="0"/>
              </a:rPr>
              <a:t>Understanding </a:t>
            </a:r>
            <a:r>
              <a:rPr lang="en-US" sz="1200" i="1" dirty="0" smtClean="0">
                <a:solidFill>
                  <a:srgbClr val="FFFFFF"/>
                </a:solidFill>
                <a:latin typeface="Arial" charset="0"/>
              </a:rPr>
              <a:t>Humans,10</a:t>
            </a:r>
            <a:r>
              <a:rPr lang="en-US" sz="1200" i="1" baseline="30000" dirty="0" smtClean="0">
                <a:solidFill>
                  <a:srgbClr val="FFFFFF"/>
                </a:solidFill>
                <a:latin typeface="Arial" charset="0"/>
              </a:rPr>
              <a:t>th</a:t>
            </a:r>
            <a:r>
              <a:rPr lang="en-US" sz="1200" i="1" dirty="0" smtClean="0">
                <a:solidFill>
                  <a:srgbClr val="FFFFFF"/>
                </a:solidFill>
                <a:latin typeface="Arial" charset="0"/>
              </a:rPr>
              <a:t> </a:t>
            </a:r>
            <a:r>
              <a:rPr lang="en-US" sz="1200" i="1" dirty="0">
                <a:solidFill>
                  <a:srgbClr val="FFFFFF"/>
                </a:solidFill>
                <a:latin typeface="Arial" charset="0"/>
              </a:rPr>
              <a:t>Ed</a:t>
            </a:r>
            <a:r>
              <a:rPr lang="en-US" sz="1200" dirty="0">
                <a:solidFill>
                  <a:srgbClr val="FFFFFF"/>
                </a:solidFill>
                <a:latin typeface="Arial" charset="0"/>
              </a:rPr>
              <a:t>., </a:t>
            </a:r>
            <a:r>
              <a:rPr lang="en-US" sz="1200" dirty="0" smtClean="0">
                <a:solidFill>
                  <a:srgbClr val="FFFFFF"/>
                </a:solidFill>
                <a:latin typeface="Arial" charset="0"/>
              </a:rPr>
              <a:t>p. 368</a:t>
            </a:r>
            <a:endParaRPr lang="en-US" sz="1200" dirty="0">
              <a:solidFill>
                <a:srgbClr val="FFFFFF"/>
              </a:solidFill>
              <a:latin typeface="Arial" charset="0"/>
            </a:endParaRPr>
          </a:p>
        </p:txBody>
      </p:sp>
      <p:pic>
        <p:nvPicPr>
          <p:cNvPr id="7" name="Picture 6" descr="text 10th ed p 368ca.jpg"/>
          <p:cNvPicPr>
            <a:picLocks noChangeAspect="1"/>
          </p:cNvPicPr>
          <p:nvPr/>
        </p:nvPicPr>
        <p:blipFill>
          <a:blip r:embed="rId3" cstate="print"/>
          <a:stretch>
            <a:fillRect/>
          </a:stretch>
        </p:blipFill>
        <p:spPr>
          <a:xfrm>
            <a:off x="1257300" y="1204733"/>
            <a:ext cx="7772400" cy="4434067"/>
          </a:xfrm>
          <a:prstGeom prst="rect">
            <a:avLst/>
          </a:prstGeom>
        </p:spPr>
      </p:pic>
      <p:sp>
        <p:nvSpPr>
          <p:cNvPr id="8" name="Oval 5"/>
          <p:cNvSpPr>
            <a:spLocks noChangeArrowheads="1"/>
          </p:cNvSpPr>
          <p:nvPr/>
        </p:nvSpPr>
        <p:spPr bwMode="auto">
          <a:xfrm>
            <a:off x="1764170" y="2362200"/>
            <a:ext cx="1474330" cy="614959"/>
          </a:xfrm>
          <a:prstGeom prst="ellipse">
            <a:avLst/>
          </a:prstGeom>
          <a:noFill/>
          <a:ln w="76200">
            <a:solidFill>
              <a:srgbClr val="FF0000"/>
            </a:solidFill>
            <a:miter lim="800000"/>
            <a:headEnd/>
            <a:tailEnd/>
          </a:ln>
          <a:effectLst/>
        </p:spPr>
        <p:txBody>
          <a:bodyPr wrap="none" anchor="ctr"/>
          <a:lstStyle/>
          <a:p>
            <a:pPr algn="ctr"/>
            <a:endParaRPr lang="en-US">
              <a:solidFill>
                <a:srgbClr val="000000"/>
              </a:solidFill>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48898" name="Picture 2" descr="21_14"/>
          <p:cNvPicPr>
            <a:picLocks noChangeAspect="1" noChangeArrowheads="1"/>
          </p:cNvPicPr>
          <p:nvPr/>
        </p:nvPicPr>
        <p:blipFill>
          <a:blip r:embed="rId3" cstate="print">
            <a:lum bright="10000" contrast="4000"/>
          </a:blip>
          <a:stretch>
            <a:fillRect/>
          </a:stretch>
        </p:blipFill>
        <p:spPr bwMode="auto">
          <a:xfrm>
            <a:off x="4267201" y="228600"/>
            <a:ext cx="4818888" cy="6400800"/>
          </a:xfrm>
          <a:prstGeom prst="rect">
            <a:avLst/>
          </a:prstGeom>
          <a:noFill/>
          <a:ln>
            <a:noFill/>
          </a:ln>
        </p:spPr>
      </p:pic>
      <p:sp>
        <p:nvSpPr>
          <p:cNvPr id="848899" name="Oval 3"/>
          <p:cNvSpPr>
            <a:spLocks noChangeArrowheads="1"/>
          </p:cNvSpPr>
          <p:nvPr/>
        </p:nvSpPr>
        <p:spPr bwMode="auto">
          <a:xfrm>
            <a:off x="4724401" y="323850"/>
            <a:ext cx="952500" cy="6153150"/>
          </a:xfrm>
          <a:prstGeom prst="ellipse">
            <a:avLst/>
          </a:prstGeom>
          <a:noFill/>
          <a:ln w="76200">
            <a:solidFill>
              <a:srgbClr val="FF0000"/>
            </a:solidFill>
            <a:round/>
            <a:headEnd/>
            <a:tailEnd/>
          </a:ln>
          <a:effectLst/>
        </p:spPr>
        <p:txBody>
          <a:bodyPr wrap="none" anchor="ctr"/>
          <a:lstStyle/>
          <a:p>
            <a:endParaRPr lang="en-US"/>
          </a:p>
        </p:txBody>
      </p:sp>
      <p:sp>
        <p:nvSpPr>
          <p:cNvPr id="6" name="Text Box 4"/>
          <p:cNvSpPr txBox="1">
            <a:spLocks noChangeArrowheads="1"/>
          </p:cNvSpPr>
          <p:nvPr/>
        </p:nvSpPr>
        <p:spPr bwMode="auto">
          <a:xfrm>
            <a:off x="1214619" y="3941564"/>
            <a:ext cx="3353803" cy="2154436"/>
          </a:xfrm>
          <a:prstGeom prst="rect">
            <a:avLst/>
          </a:prstGeom>
          <a:solidFill>
            <a:schemeClr val="tx1"/>
          </a:solidFill>
          <a:ln w="9525">
            <a:noFill/>
            <a:miter lim="800000"/>
            <a:headEnd/>
            <a:tailEnd/>
          </a:ln>
          <a:effectLst/>
        </p:spPr>
        <p:txBody>
          <a:bodyPr wrap="none">
            <a:spAutoFit/>
          </a:bodyPr>
          <a:lstStyle/>
          <a:p>
            <a:pPr algn="ctr"/>
            <a:r>
              <a:rPr lang="en-US" sz="3600" b="1" dirty="0">
                <a:solidFill>
                  <a:schemeClr val="bg1"/>
                </a:solidFill>
                <a:latin typeface="Verdana" pitchFamily="34" charset="0"/>
              </a:rPr>
              <a:t>Paleolithic</a:t>
            </a:r>
          </a:p>
          <a:p>
            <a:endParaRPr lang="en-US" sz="3600" b="1" dirty="0">
              <a:solidFill>
                <a:schemeClr val="bg1"/>
              </a:solidFill>
              <a:latin typeface="Verdana" pitchFamily="34" charset="0"/>
            </a:endParaRPr>
          </a:p>
          <a:p>
            <a:pPr algn="ctr" eaLnBrk="0" hangingPunct="0">
              <a:spcBef>
                <a:spcPct val="50000"/>
              </a:spcBef>
              <a:buClr>
                <a:schemeClr val="hlink"/>
              </a:buClr>
            </a:pPr>
            <a:r>
              <a:rPr kumimoji="1" lang="en-US" sz="2000" b="1" dirty="0">
                <a:solidFill>
                  <a:schemeClr val="bg1"/>
                </a:solidFill>
                <a:latin typeface="Verdana" pitchFamily="34" charset="0"/>
              </a:rPr>
              <a:t>“The Old Stone Age”</a:t>
            </a:r>
          </a:p>
          <a:p>
            <a:endParaRPr lang="en-US" sz="3200" b="1" dirty="0">
              <a:solidFill>
                <a:schemeClr val="bg1"/>
              </a:solidFill>
              <a:latin typeface="Verdana" pitchFamily="34" charset="0"/>
            </a:endParaRPr>
          </a:p>
        </p:txBody>
      </p:sp>
    </p:spTree>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3689549" y="6278478"/>
            <a:ext cx="2880917"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FFFFFF"/>
                </a:solidFill>
                <a:latin typeface="Arial" charset="0"/>
              </a:rPr>
              <a:t>Understanding </a:t>
            </a:r>
            <a:r>
              <a:rPr lang="en-US" sz="1200" i="1" dirty="0" smtClean="0">
                <a:solidFill>
                  <a:srgbClr val="FFFFFF"/>
                </a:solidFill>
                <a:latin typeface="Arial" charset="0"/>
              </a:rPr>
              <a:t>Humans,10</a:t>
            </a:r>
            <a:r>
              <a:rPr lang="en-US" sz="1200" i="1" baseline="30000" dirty="0" smtClean="0">
                <a:solidFill>
                  <a:srgbClr val="FFFFFF"/>
                </a:solidFill>
                <a:latin typeface="Arial" charset="0"/>
              </a:rPr>
              <a:t>th</a:t>
            </a:r>
            <a:r>
              <a:rPr lang="en-US" sz="1200" i="1" dirty="0" smtClean="0">
                <a:solidFill>
                  <a:srgbClr val="FFFFFF"/>
                </a:solidFill>
                <a:latin typeface="Arial" charset="0"/>
              </a:rPr>
              <a:t> </a:t>
            </a:r>
            <a:r>
              <a:rPr lang="en-US" sz="1200" i="1" dirty="0">
                <a:solidFill>
                  <a:srgbClr val="FFFFFF"/>
                </a:solidFill>
                <a:latin typeface="Arial" charset="0"/>
              </a:rPr>
              <a:t>Ed</a:t>
            </a:r>
            <a:r>
              <a:rPr lang="en-US" sz="1200" dirty="0">
                <a:solidFill>
                  <a:srgbClr val="FFFFFF"/>
                </a:solidFill>
                <a:latin typeface="Arial" charset="0"/>
              </a:rPr>
              <a:t>., </a:t>
            </a:r>
            <a:r>
              <a:rPr lang="en-US" sz="1200" dirty="0" smtClean="0">
                <a:solidFill>
                  <a:srgbClr val="FFFFFF"/>
                </a:solidFill>
                <a:latin typeface="Arial" charset="0"/>
              </a:rPr>
              <a:t>p. 386</a:t>
            </a:r>
            <a:endParaRPr lang="en-US" sz="1200" dirty="0">
              <a:solidFill>
                <a:srgbClr val="FFFFFF"/>
              </a:solidFill>
              <a:latin typeface="Arial" charset="0"/>
            </a:endParaRPr>
          </a:p>
        </p:txBody>
      </p:sp>
      <p:pic>
        <p:nvPicPr>
          <p:cNvPr id="7" name="Picture 6" descr="text 10th ed p 386c.jpg"/>
          <p:cNvPicPr>
            <a:picLocks noChangeAspect="1"/>
          </p:cNvPicPr>
          <p:nvPr/>
        </p:nvPicPr>
        <p:blipFill>
          <a:blip r:embed="rId3" cstate="print">
            <a:lum/>
          </a:blip>
          <a:stretch>
            <a:fillRect/>
          </a:stretch>
        </p:blipFill>
        <p:spPr>
          <a:xfrm>
            <a:off x="2155934" y="212834"/>
            <a:ext cx="5958801" cy="5943600"/>
          </a:xfrm>
          <a:prstGeom prst="rect">
            <a:avLst/>
          </a:prstGeom>
        </p:spPr>
      </p:pic>
      <p:sp>
        <p:nvSpPr>
          <p:cNvPr id="14" name="Oval 4"/>
          <p:cNvSpPr>
            <a:spLocks noChangeArrowheads="1"/>
          </p:cNvSpPr>
          <p:nvPr/>
        </p:nvSpPr>
        <p:spPr bwMode="auto">
          <a:xfrm>
            <a:off x="3193832" y="1138258"/>
            <a:ext cx="959068" cy="461942"/>
          </a:xfrm>
          <a:prstGeom prst="ellipse">
            <a:avLst/>
          </a:prstGeom>
          <a:noFill/>
          <a:ln w="76200">
            <a:solidFill>
              <a:srgbClr val="FF0000"/>
            </a:solidFill>
            <a:miter lim="800000"/>
            <a:headEnd/>
            <a:tailEnd/>
          </a:ln>
          <a:effectLst/>
        </p:spPr>
        <p:txBody>
          <a:bodyPr wrap="none" anchor="ctr"/>
          <a:lstStyle/>
          <a:p>
            <a:pPr algn="ctr"/>
            <a:endParaRPr lang="en-US">
              <a:solidFill>
                <a:srgbClr val="000000"/>
              </a:solidFill>
            </a:endParaRPr>
          </a:p>
        </p:txBody>
      </p:sp>
      <p:sp>
        <p:nvSpPr>
          <p:cNvPr id="17" name="Text Box 3"/>
          <p:cNvSpPr txBox="1">
            <a:spLocks noChangeArrowheads="1"/>
          </p:cNvSpPr>
          <p:nvPr/>
        </p:nvSpPr>
        <p:spPr bwMode="auto">
          <a:xfrm>
            <a:off x="844550" y="512763"/>
            <a:ext cx="8580438" cy="554037"/>
          </a:xfrm>
          <a:prstGeom prst="rect">
            <a:avLst/>
          </a:prstGeom>
          <a:solidFill>
            <a:schemeClr val="bg1"/>
          </a:solidFill>
          <a:ln w="9525">
            <a:noFill/>
            <a:miter lim="800000"/>
            <a:headEnd/>
            <a:tailEnd/>
          </a:ln>
          <a:effectLst/>
        </p:spPr>
        <p:txBody>
          <a:bodyPr wrap="none" anchor="ctr" anchorCtr="1"/>
          <a:lstStyle/>
          <a:p>
            <a:pPr algn="ctr">
              <a:lnSpc>
                <a:spcPct val="110000"/>
              </a:lnSpc>
            </a:pPr>
            <a:r>
              <a:rPr lang="en-US" sz="1800" b="1" dirty="0">
                <a:solidFill>
                  <a:srgbClr val="000000"/>
                </a:solidFill>
                <a:latin typeface="Arial" charset="0"/>
              </a:rPr>
              <a:t>The Most Significant </a:t>
            </a:r>
            <a:r>
              <a:rPr lang="en-US" sz="1800" b="1" dirty="0" smtClean="0">
                <a:solidFill>
                  <a:srgbClr val="000000"/>
                </a:solidFill>
                <a:latin typeface="Arial" charset="0"/>
              </a:rPr>
              <a:t> Archaeological </a:t>
            </a:r>
            <a:r>
              <a:rPr lang="en-US" sz="1800" b="1" dirty="0">
                <a:solidFill>
                  <a:srgbClr val="000000"/>
                </a:solidFill>
                <a:latin typeface="Arial" charset="0"/>
              </a:rPr>
              <a:t>Sites Discussed in Ch. </a:t>
            </a:r>
            <a:r>
              <a:rPr lang="en-US" sz="1800" b="1" dirty="0" smtClean="0">
                <a:solidFill>
                  <a:srgbClr val="000000"/>
                </a:solidFill>
                <a:latin typeface="Arial" charset="0"/>
              </a:rPr>
              <a:t>14</a:t>
            </a:r>
            <a:endParaRPr lang="en-US" sz="1800" b="1" dirty="0">
              <a:solidFill>
                <a:srgbClr val="000000"/>
              </a:solidFill>
              <a:latin typeface="Arial" charset="0"/>
            </a:endParaRPr>
          </a:p>
        </p:txBody>
      </p:sp>
      <p:sp>
        <p:nvSpPr>
          <p:cNvPr id="22" name="Text Box 7"/>
          <p:cNvSpPr txBox="1">
            <a:spLocks noChangeArrowheads="1"/>
          </p:cNvSpPr>
          <p:nvPr/>
        </p:nvSpPr>
        <p:spPr bwMode="auto">
          <a:xfrm>
            <a:off x="4428672" y="1139370"/>
            <a:ext cx="3429000" cy="769441"/>
          </a:xfrm>
          <a:prstGeom prst="rect">
            <a:avLst/>
          </a:prstGeom>
          <a:solidFill>
            <a:srgbClr val="FFFFFF">
              <a:alpha val="85000"/>
            </a:srgbClr>
          </a:solidFill>
          <a:ln w="9525">
            <a:noFill/>
            <a:miter lim="800000"/>
            <a:headEnd/>
            <a:tailEnd/>
          </a:ln>
          <a:effectLst/>
        </p:spPr>
        <p:txBody>
          <a:bodyPr wrap="square">
            <a:spAutoFit/>
          </a:bodyPr>
          <a:lstStyle/>
          <a:p>
            <a:pPr algn="ctr"/>
            <a:r>
              <a:rPr lang="en-US" b="1" dirty="0" err="1" smtClean="0">
                <a:solidFill>
                  <a:srgbClr val="000000"/>
                </a:solidFill>
              </a:rPr>
              <a:t>Mehrgarth</a:t>
            </a:r>
            <a:endParaRPr lang="en-US" b="1" dirty="0" smtClean="0">
              <a:solidFill>
                <a:srgbClr val="000000"/>
              </a:solidFill>
            </a:endParaRPr>
          </a:p>
          <a:p>
            <a:pPr algn="ctr"/>
            <a:r>
              <a:rPr lang="en-US" sz="2000" dirty="0" smtClean="0">
                <a:solidFill>
                  <a:srgbClr val="000000"/>
                </a:solidFill>
              </a:rPr>
              <a:t>(Pakistan)</a:t>
            </a:r>
            <a:endParaRPr lang="en-US" sz="2000" dirty="0">
              <a:solidFill>
                <a:srgbClr val="000000"/>
              </a:solidFill>
            </a:endParaRPr>
          </a:p>
        </p:txBody>
      </p:sp>
    </p:spTree>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52610" name="Rectangle 2"/>
          <p:cNvSpPr>
            <a:spLocks noGrp="1" noChangeArrowheads="1"/>
          </p:cNvSpPr>
          <p:nvPr>
            <p:ph type="body" idx="4294967295"/>
          </p:nvPr>
        </p:nvSpPr>
        <p:spPr>
          <a:xfrm>
            <a:off x="1485900" y="1066800"/>
            <a:ext cx="7315200" cy="5029200"/>
          </a:xfrm>
        </p:spPr>
        <p:txBody>
          <a:bodyPr/>
          <a:lstStyle/>
          <a:p>
            <a:r>
              <a:rPr lang="en-US" sz="3600" b="1" dirty="0" err="1"/>
              <a:t>Mehrgarh</a:t>
            </a:r>
            <a:r>
              <a:rPr lang="en-US" sz="2800" dirty="0"/>
              <a:t/>
            </a:r>
            <a:br>
              <a:rPr lang="en-US" sz="2800" dirty="0"/>
            </a:br>
            <a:r>
              <a:rPr lang="en-US" sz="2800" dirty="0"/>
              <a:t>One of the earliest Neolithic settlements of southern Asia, Pakistan</a:t>
            </a:r>
            <a:endParaRPr lang="en-US" sz="2800" b="1" dirty="0"/>
          </a:p>
        </p:txBody>
      </p:sp>
      <p:sp>
        <p:nvSpPr>
          <p:cNvPr id="452611" name="Text Box 3"/>
          <p:cNvSpPr txBox="1">
            <a:spLocks noChangeArrowheads="1"/>
          </p:cNvSpPr>
          <p:nvPr/>
        </p:nvSpPr>
        <p:spPr bwMode="auto">
          <a:xfrm>
            <a:off x="1782172" y="6172201"/>
            <a:ext cx="6668684" cy="415498"/>
          </a:xfrm>
          <a:prstGeom prst="rect">
            <a:avLst/>
          </a:prstGeom>
          <a:noFill/>
          <a:ln w="9525">
            <a:noFill/>
            <a:miter lim="800000"/>
            <a:headEnd/>
            <a:tailEnd/>
          </a:ln>
          <a:effectLst/>
        </p:spPr>
        <p:txBody>
          <a:bodyPr wrap="none">
            <a:spAutoFit/>
          </a:bodyPr>
          <a:lstStyle/>
          <a:p>
            <a:pPr algn="ctr">
              <a:lnSpc>
                <a:spcPct val="150000"/>
              </a:lnSpc>
            </a:pPr>
            <a:r>
              <a:rPr lang="en-US" sz="1400" i="1" dirty="0">
                <a:solidFill>
                  <a:schemeClr val="tx2"/>
                </a:solidFill>
                <a:latin typeface="Verdana" pitchFamily="34" charset="0"/>
              </a:rPr>
              <a:t>Understanding Physical Anthropology and Archaeology, 8th Ed.</a:t>
            </a:r>
            <a:r>
              <a:rPr lang="en-US" sz="1400" dirty="0">
                <a:solidFill>
                  <a:schemeClr val="tx2"/>
                </a:solidFill>
                <a:latin typeface="Verdana" pitchFamily="34" charset="0"/>
              </a:rPr>
              <a:t>, p. 426.</a:t>
            </a:r>
          </a:p>
        </p:txBody>
      </p:sp>
      <p:pic>
        <p:nvPicPr>
          <p:cNvPr id="452612" name="Picture 4" descr="Turn81609"/>
          <p:cNvPicPr>
            <a:picLocks noChangeAspect="1" noChangeArrowheads="1"/>
          </p:cNvPicPr>
          <p:nvPr/>
        </p:nvPicPr>
        <p:blipFill>
          <a:blip r:embed="rId2" cstate="print"/>
          <a:srcRect/>
          <a:stretch>
            <a:fillRect/>
          </a:stretch>
        </p:blipFill>
        <p:spPr bwMode="auto">
          <a:xfrm>
            <a:off x="2247901" y="2590800"/>
            <a:ext cx="5705475" cy="3402012"/>
          </a:xfrm>
          <a:prstGeom prst="rect">
            <a:avLst/>
          </a:prstGeom>
          <a:noFill/>
        </p:spPr>
      </p:pic>
      <p:sp>
        <p:nvSpPr>
          <p:cNvPr id="452613" name="Oval 5"/>
          <p:cNvSpPr>
            <a:spLocks noChangeArrowheads="1"/>
          </p:cNvSpPr>
          <p:nvPr/>
        </p:nvSpPr>
        <p:spPr bwMode="auto">
          <a:xfrm>
            <a:off x="2241550" y="3429000"/>
            <a:ext cx="1149350" cy="508000"/>
          </a:xfrm>
          <a:prstGeom prst="ellipse">
            <a:avLst/>
          </a:prstGeom>
          <a:noFill/>
          <a:ln w="76200">
            <a:solidFill>
              <a:srgbClr val="FF0000"/>
            </a:solidFill>
            <a:miter lim="800000"/>
            <a:headEnd/>
            <a:tailEnd/>
          </a:ln>
          <a:effectLst/>
        </p:spPr>
        <p:txBody>
          <a:bodyPr wrap="none" anchor="ctr"/>
          <a:lstStyle/>
          <a:p>
            <a:pPr algn="ctr"/>
            <a:endParaRPr lang="en-US">
              <a:solidFill>
                <a:schemeClr val="accent1"/>
              </a:solidFill>
            </a:endParaRPr>
          </a:p>
        </p:txBody>
      </p:sp>
    </p:spTree>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1401.jpg"/>
          <p:cNvPicPr>
            <a:picLocks noChangeAspect="1"/>
          </p:cNvPicPr>
          <p:nvPr/>
        </p:nvPicPr>
        <p:blipFill>
          <a:blip r:embed="rId3" cstate="print"/>
          <a:stretch>
            <a:fillRect/>
          </a:stretch>
        </p:blipFill>
        <p:spPr>
          <a:xfrm>
            <a:off x="1316916" y="215464"/>
            <a:ext cx="7620818" cy="6400800"/>
          </a:xfrm>
          <a:prstGeom prst="rect">
            <a:avLst/>
          </a:prstGeom>
        </p:spPr>
      </p:pic>
      <p:sp>
        <p:nvSpPr>
          <p:cNvPr id="5" name="Text Box 5"/>
          <p:cNvSpPr txBox="1">
            <a:spLocks noChangeArrowheads="1"/>
          </p:cNvSpPr>
          <p:nvPr/>
        </p:nvSpPr>
        <p:spPr bwMode="auto">
          <a:xfrm>
            <a:off x="1898194" y="5791200"/>
            <a:ext cx="3917547" cy="342145"/>
          </a:xfrm>
          <a:prstGeom prst="rect">
            <a:avLst/>
          </a:prstGeom>
          <a:noFill/>
          <a:ln w="9525">
            <a:noFill/>
            <a:miter lim="800000"/>
            <a:headEnd/>
            <a:tailEnd/>
          </a:ln>
          <a:effectLst/>
        </p:spPr>
        <p:txBody>
          <a:bodyPr wrap="none">
            <a:spAutoFit/>
          </a:bodyPr>
          <a:lstStyle/>
          <a:p>
            <a:pPr algn="ctr">
              <a:lnSpc>
                <a:spcPct val="110000"/>
              </a:lnSpc>
            </a:pPr>
            <a:r>
              <a:rPr lang="en-US" sz="1600" b="1" dirty="0">
                <a:solidFill>
                  <a:srgbClr val="000000"/>
                </a:solidFill>
                <a:latin typeface="Arial" charset="0"/>
              </a:rPr>
              <a:t>Time line for </a:t>
            </a:r>
            <a:r>
              <a:rPr lang="en-US" sz="1600" b="1" dirty="0" smtClean="0">
                <a:solidFill>
                  <a:srgbClr val="000000"/>
                </a:solidFill>
                <a:latin typeface="Arial" charset="0"/>
              </a:rPr>
              <a:t>Ch.14 "Food </a:t>
            </a:r>
            <a:r>
              <a:rPr lang="en-US" sz="1600" b="1" dirty="0">
                <a:solidFill>
                  <a:srgbClr val="000000"/>
                </a:solidFill>
                <a:latin typeface="Arial" charset="0"/>
              </a:rPr>
              <a:t>Production”</a:t>
            </a:r>
          </a:p>
        </p:txBody>
      </p:sp>
      <p:sp>
        <p:nvSpPr>
          <p:cNvPr id="6" name="Text Box 2"/>
          <p:cNvSpPr txBox="1">
            <a:spLocks noChangeArrowheads="1"/>
          </p:cNvSpPr>
          <p:nvPr/>
        </p:nvSpPr>
        <p:spPr bwMode="auto">
          <a:xfrm>
            <a:off x="2402930" y="6019800"/>
            <a:ext cx="2922595"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00000"/>
                </a:solidFill>
                <a:latin typeface="Arial" charset="0"/>
              </a:rPr>
              <a:t>Understanding </a:t>
            </a:r>
            <a:r>
              <a:rPr lang="en-US" sz="1200" i="1" dirty="0" smtClean="0">
                <a:solidFill>
                  <a:srgbClr val="000000"/>
                </a:solidFill>
                <a:latin typeface="Arial" charset="0"/>
              </a:rPr>
              <a:t>Humans,10</a:t>
            </a:r>
            <a:r>
              <a:rPr lang="en-US" sz="1200" i="1" baseline="30000" dirty="0" smtClean="0">
                <a:solidFill>
                  <a:srgbClr val="000000"/>
                </a:solidFill>
                <a:latin typeface="Arial" charset="0"/>
              </a:rPr>
              <a:t>th</a:t>
            </a:r>
            <a:r>
              <a:rPr lang="en-US" sz="1200" i="1" dirty="0" smtClean="0">
                <a:solidFill>
                  <a:srgbClr val="000000"/>
                </a:solidFill>
                <a:latin typeface="Arial" charset="0"/>
              </a:rPr>
              <a:t> </a:t>
            </a:r>
            <a:r>
              <a:rPr lang="en-US" sz="1200" i="1" dirty="0">
                <a:solidFill>
                  <a:srgbClr val="000000"/>
                </a:solidFill>
                <a:latin typeface="Arial" charset="0"/>
              </a:rPr>
              <a:t>Ed</a:t>
            </a:r>
            <a:r>
              <a:rPr lang="en-US" sz="1200" dirty="0">
                <a:solidFill>
                  <a:srgbClr val="000000"/>
                </a:solidFill>
                <a:latin typeface="Arial" charset="0"/>
              </a:rPr>
              <a:t>., p. </a:t>
            </a:r>
            <a:r>
              <a:rPr lang="en-US" sz="1200" dirty="0" smtClean="0">
                <a:solidFill>
                  <a:srgbClr val="000000"/>
                </a:solidFill>
                <a:latin typeface="Arial" charset="0"/>
              </a:rPr>
              <a:t>347</a:t>
            </a:r>
            <a:endParaRPr lang="en-US" sz="1200" dirty="0">
              <a:solidFill>
                <a:srgbClr val="000000"/>
              </a:solidFill>
              <a:latin typeface="Arial" charset="0"/>
            </a:endParaRPr>
          </a:p>
        </p:txBody>
      </p:sp>
      <p:sp>
        <p:nvSpPr>
          <p:cNvPr id="7" name="Oval 7"/>
          <p:cNvSpPr>
            <a:spLocks noChangeArrowheads="1"/>
          </p:cNvSpPr>
          <p:nvPr/>
        </p:nvSpPr>
        <p:spPr bwMode="auto">
          <a:xfrm>
            <a:off x="4121368" y="2438400"/>
            <a:ext cx="860534" cy="747713"/>
          </a:xfrm>
          <a:prstGeom prst="ellipse">
            <a:avLst/>
          </a:prstGeom>
          <a:noFill/>
          <a:ln w="76200">
            <a:solidFill>
              <a:srgbClr val="FF0000"/>
            </a:solidFill>
            <a:miter lim="800000"/>
            <a:headEnd/>
            <a:tailEnd/>
          </a:ln>
          <a:effectLst/>
        </p:spPr>
        <p:txBody>
          <a:bodyPr wrap="none" anchor="ctr"/>
          <a:lstStyle/>
          <a:p>
            <a:pPr algn="ctr"/>
            <a:endParaRPr lang="en-US">
              <a:solidFill>
                <a:schemeClr val="accent1"/>
              </a:solidFill>
            </a:endParaRPr>
          </a:p>
        </p:txBody>
      </p:sp>
      <p:sp>
        <p:nvSpPr>
          <p:cNvPr id="9" name="Rectangle 8"/>
          <p:cNvSpPr>
            <a:spLocks noChangeArrowheads="1"/>
          </p:cNvSpPr>
          <p:nvPr/>
        </p:nvSpPr>
        <p:spPr bwMode="auto">
          <a:xfrm>
            <a:off x="1609272" y="3352800"/>
            <a:ext cx="7315200" cy="2667000"/>
          </a:xfrm>
          <a:prstGeom prst="rect">
            <a:avLst/>
          </a:prstGeom>
          <a:solidFill>
            <a:schemeClr val="bg1"/>
          </a:solidFill>
          <a:ln w="9525">
            <a:noFill/>
            <a:miter lim="800000"/>
            <a:headEnd/>
            <a:tailEnd/>
          </a:ln>
          <a:effectLst/>
        </p:spPr>
        <p:txBody>
          <a:bodyPr wrap="none" anchor="ctr" anchorCtr="1"/>
          <a:lstStyle/>
          <a:p>
            <a:pPr marL="342900" indent="-342900" algn="ctr">
              <a:spcBef>
                <a:spcPct val="20000"/>
              </a:spcBef>
              <a:buClr>
                <a:schemeClr val="accent2"/>
              </a:buClr>
              <a:buFont typeface="Monotype Sorts" pitchFamily="2" charset="2"/>
              <a:buNone/>
            </a:pPr>
            <a:r>
              <a:rPr kumimoji="1" lang="en-US" sz="3600" b="1" dirty="0" err="1" smtClean="0">
                <a:latin typeface="Tahoma" pitchFamily="34" charset="0"/>
              </a:rPr>
              <a:t>Mehrgarh</a:t>
            </a:r>
            <a:r>
              <a:rPr kumimoji="1" lang="en-US" sz="2800" dirty="0">
                <a:latin typeface="Tahoma" pitchFamily="34" charset="0"/>
              </a:rPr>
              <a:t/>
            </a:r>
            <a:br>
              <a:rPr kumimoji="1" lang="en-US" sz="2800" dirty="0">
                <a:latin typeface="Tahoma" pitchFamily="34" charset="0"/>
              </a:rPr>
            </a:br>
            <a:r>
              <a:rPr lang="en-US" sz="3200" dirty="0">
                <a:solidFill>
                  <a:srgbClr val="000000"/>
                </a:solidFill>
                <a:latin typeface="Tahoma" pitchFamily="34" charset="0"/>
              </a:rPr>
              <a:t>includes one of the earliest </a:t>
            </a:r>
            <a:endParaRPr lang="en-US" sz="3200" dirty="0" smtClean="0">
              <a:solidFill>
                <a:srgbClr val="000000"/>
              </a:solidFill>
              <a:latin typeface="Tahoma" pitchFamily="34" charset="0"/>
            </a:endParaRPr>
          </a:p>
          <a:p>
            <a:pPr marL="342900" indent="-342900" algn="ctr">
              <a:spcBef>
                <a:spcPct val="20000"/>
              </a:spcBef>
              <a:buClr>
                <a:schemeClr val="accent2"/>
              </a:buClr>
              <a:buFont typeface="Monotype Sorts" pitchFamily="2" charset="2"/>
              <a:buNone/>
            </a:pPr>
            <a:r>
              <a:rPr lang="en-US" sz="3200" dirty="0" smtClean="0">
                <a:solidFill>
                  <a:srgbClr val="000000"/>
                </a:solidFill>
                <a:latin typeface="Tahoma" pitchFamily="34" charset="0"/>
              </a:rPr>
              <a:t>examples of </a:t>
            </a:r>
            <a:r>
              <a:rPr lang="en-US" sz="3200" dirty="0">
                <a:solidFill>
                  <a:srgbClr val="000000"/>
                </a:solidFill>
                <a:latin typeface="Tahoma" pitchFamily="34" charset="0"/>
              </a:rPr>
              <a:t>dentistry</a:t>
            </a:r>
            <a:r>
              <a:rPr lang="en-US" sz="3600" dirty="0">
                <a:latin typeface="Tahoma" pitchFamily="34"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843780" name="Rectangle 4"/>
          <p:cNvSpPr>
            <a:spLocks noChangeArrowheads="1"/>
          </p:cNvSpPr>
          <p:nvPr/>
        </p:nvSpPr>
        <p:spPr bwMode="auto">
          <a:xfrm>
            <a:off x="2209800" y="5791202"/>
            <a:ext cx="6149975" cy="365125"/>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843782" name="Picture 6" descr="Mehrgarh1"/>
          <p:cNvPicPr>
            <a:picLocks noChangeAspect="1" noChangeArrowheads="1"/>
          </p:cNvPicPr>
          <p:nvPr/>
        </p:nvPicPr>
        <p:blipFill>
          <a:blip r:embed="rId3" cstate="print">
            <a:lum bright="-8000" contrast="14000"/>
          </a:blip>
          <a:srcRect/>
          <a:stretch>
            <a:fillRect/>
          </a:stretch>
        </p:blipFill>
        <p:spPr bwMode="auto">
          <a:xfrm>
            <a:off x="3345812" y="306696"/>
            <a:ext cx="3582987" cy="5511800"/>
          </a:xfrm>
          <a:prstGeom prst="rect">
            <a:avLst/>
          </a:prstGeom>
          <a:noFill/>
        </p:spPr>
      </p:pic>
      <p:sp>
        <p:nvSpPr>
          <p:cNvPr id="843783" name="Text Box 7"/>
          <p:cNvSpPr txBox="1">
            <a:spLocks noChangeArrowheads="1"/>
          </p:cNvSpPr>
          <p:nvPr/>
        </p:nvSpPr>
        <p:spPr bwMode="auto">
          <a:xfrm>
            <a:off x="3253038" y="6338753"/>
            <a:ext cx="3768532" cy="276999"/>
          </a:xfrm>
          <a:prstGeom prst="rect">
            <a:avLst/>
          </a:prstGeom>
          <a:noFill/>
          <a:ln w="9525">
            <a:noFill/>
            <a:miter lim="800000"/>
            <a:headEnd/>
            <a:tailEnd/>
          </a:ln>
          <a:effectLst/>
        </p:spPr>
        <p:txBody>
          <a:bodyPr wrap="none">
            <a:spAutoFit/>
          </a:bodyPr>
          <a:lstStyle/>
          <a:p>
            <a:pPr algn="ctr"/>
            <a:r>
              <a:rPr lang="en-US" sz="1200" dirty="0" smtClean="0">
                <a:solidFill>
                  <a:srgbClr val="FFFFFF"/>
                </a:solidFill>
                <a:latin typeface="Arial" pitchFamily="34" charset="0"/>
                <a:cs typeface="Arial" pitchFamily="34" charset="0"/>
              </a:rPr>
              <a:t>Department </a:t>
            </a:r>
            <a:r>
              <a:rPr lang="en-US" sz="1200" dirty="0">
                <a:solidFill>
                  <a:srgbClr val="FFFFFF"/>
                </a:solidFill>
                <a:latin typeface="Arial" pitchFamily="34" charset="0"/>
                <a:cs typeface="Arial" pitchFamily="34" charset="0"/>
              </a:rPr>
              <a:t>of Archaeology and Museums, Pakistan </a:t>
            </a:r>
          </a:p>
        </p:txBody>
      </p:sp>
      <p:sp>
        <p:nvSpPr>
          <p:cNvPr id="5" name="Text Box 7"/>
          <p:cNvSpPr txBox="1">
            <a:spLocks noChangeArrowheads="1"/>
          </p:cNvSpPr>
          <p:nvPr/>
        </p:nvSpPr>
        <p:spPr bwMode="auto">
          <a:xfrm>
            <a:off x="2857491" y="5859666"/>
            <a:ext cx="4532331" cy="400110"/>
          </a:xfrm>
          <a:prstGeom prst="rect">
            <a:avLst/>
          </a:prstGeom>
          <a:noFill/>
          <a:ln w="9525">
            <a:noFill/>
            <a:miter lim="800000"/>
            <a:headEnd/>
            <a:tailEnd/>
          </a:ln>
          <a:effectLst/>
        </p:spPr>
        <p:txBody>
          <a:bodyPr wrap="none">
            <a:spAutoFit/>
          </a:bodyPr>
          <a:lstStyle/>
          <a:p>
            <a:pPr algn="ctr"/>
            <a:r>
              <a:rPr lang="en-US" sz="2000" b="1" dirty="0">
                <a:solidFill>
                  <a:srgbClr val="FFFFFF"/>
                </a:solidFill>
              </a:rPr>
              <a:t>5,000-year-old figurine from </a:t>
            </a:r>
            <a:r>
              <a:rPr lang="en-US" sz="2000" b="1" dirty="0" err="1">
                <a:solidFill>
                  <a:srgbClr val="FFFFFF"/>
                </a:solidFill>
              </a:rPr>
              <a:t>Mehrgarh</a:t>
            </a:r>
            <a:r>
              <a:rPr lang="en-US" sz="2000" dirty="0">
                <a:solidFill>
                  <a:srgbClr val="FFFFFF"/>
                </a:solidFill>
              </a:rPr>
              <a:t> </a:t>
            </a:r>
          </a:p>
        </p:txBody>
      </p:sp>
    </p:spTree>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3689553" y="6278478"/>
            <a:ext cx="2880917" cy="369332"/>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80808"/>
                </a:solidFill>
                <a:latin typeface="Arial" charset="0"/>
              </a:rPr>
              <a:t>Understanding </a:t>
            </a:r>
            <a:r>
              <a:rPr lang="en-US" sz="1200" i="1" dirty="0" smtClean="0">
                <a:solidFill>
                  <a:srgbClr val="080808"/>
                </a:solidFill>
                <a:latin typeface="Arial" charset="0"/>
              </a:rPr>
              <a:t>Humans,10</a:t>
            </a:r>
            <a:r>
              <a:rPr lang="en-US" sz="1200" i="1" baseline="30000" dirty="0" smtClean="0">
                <a:solidFill>
                  <a:srgbClr val="080808"/>
                </a:solidFill>
                <a:latin typeface="Arial" charset="0"/>
              </a:rPr>
              <a:t>th</a:t>
            </a:r>
            <a:r>
              <a:rPr lang="en-US" sz="1200" i="1" dirty="0" smtClean="0">
                <a:solidFill>
                  <a:srgbClr val="080808"/>
                </a:solidFill>
                <a:latin typeface="Arial" charset="0"/>
              </a:rPr>
              <a:t> </a:t>
            </a:r>
            <a:r>
              <a:rPr lang="en-US" sz="1200" i="1" dirty="0">
                <a:solidFill>
                  <a:srgbClr val="080808"/>
                </a:solidFill>
                <a:latin typeface="Arial" charset="0"/>
              </a:rPr>
              <a:t>Ed</a:t>
            </a:r>
            <a:r>
              <a:rPr lang="en-US" sz="1200" dirty="0">
                <a:solidFill>
                  <a:srgbClr val="080808"/>
                </a:solidFill>
                <a:latin typeface="Arial" charset="0"/>
              </a:rPr>
              <a:t>., </a:t>
            </a:r>
            <a:r>
              <a:rPr lang="en-US" sz="1200" dirty="0" smtClean="0">
                <a:solidFill>
                  <a:srgbClr val="080808"/>
                </a:solidFill>
                <a:latin typeface="Arial" charset="0"/>
              </a:rPr>
              <a:t>p. 367</a:t>
            </a:r>
            <a:endParaRPr lang="en-US" sz="1200" dirty="0">
              <a:solidFill>
                <a:srgbClr val="080808"/>
              </a:solidFill>
              <a:latin typeface="Arial" charset="0"/>
            </a:endParaRPr>
          </a:p>
        </p:txBody>
      </p:sp>
      <p:sp>
        <p:nvSpPr>
          <p:cNvPr id="13" name="Text Box 3"/>
          <p:cNvSpPr txBox="1">
            <a:spLocks noChangeArrowheads="1"/>
          </p:cNvSpPr>
          <p:nvPr/>
        </p:nvSpPr>
        <p:spPr bwMode="auto">
          <a:xfrm>
            <a:off x="1665597" y="5985514"/>
            <a:ext cx="6962775" cy="325438"/>
          </a:xfrm>
          <a:prstGeom prst="rect">
            <a:avLst/>
          </a:prstGeom>
          <a:solidFill>
            <a:schemeClr val="bg1"/>
          </a:solidFill>
          <a:ln w="9525">
            <a:noFill/>
            <a:miter lim="800000"/>
            <a:headEnd/>
            <a:tailEnd/>
          </a:ln>
          <a:effectLst/>
        </p:spPr>
        <p:txBody>
          <a:bodyPr wrap="none"/>
          <a:lstStyle/>
          <a:p>
            <a:pPr algn="ctr">
              <a:lnSpc>
                <a:spcPct val="110000"/>
              </a:lnSpc>
            </a:pPr>
            <a:r>
              <a:rPr lang="en-US" sz="1400" b="1" dirty="0" smtClean="0">
                <a:solidFill>
                  <a:srgbClr val="000000"/>
                </a:solidFill>
                <a:latin typeface="Arial" charset="0"/>
              </a:rPr>
              <a:t>Early Farming in Asia</a:t>
            </a:r>
            <a:endParaRPr lang="en-US" sz="1400" b="1" dirty="0">
              <a:solidFill>
                <a:srgbClr val="000000"/>
              </a:solidFill>
              <a:latin typeface="Arial" charset="0"/>
            </a:endParaRPr>
          </a:p>
        </p:txBody>
      </p:sp>
      <p:pic>
        <p:nvPicPr>
          <p:cNvPr id="5" name="Picture 4" descr="1413.jpg"/>
          <p:cNvPicPr>
            <a:picLocks noChangeAspect="1"/>
          </p:cNvPicPr>
          <p:nvPr/>
        </p:nvPicPr>
        <p:blipFill>
          <a:blip r:embed="rId3" cstate="print"/>
          <a:stretch>
            <a:fillRect/>
          </a:stretch>
        </p:blipFill>
        <p:spPr>
          <a:xfrm>
            <a:off x="1257300" y="588789"/>
            <a:ext cx="7772400" cy="5417363"/>
          </a:xfrm>
          <a:prstGeom prst="rect">
            <a:avLst/>
          </a:prstGeom>
        </p:spPr>
      </p:pic>
      <p:sp>
        <p:nvSpPr>
          <p:cNvPr id="7" name="Oval 5"/>
          <p:cNvSpPr>
            <a:spLocks noChangeArrowheads="1"/>
          </p:cNvSpPr>
          <p:nvPr/>
        </p:nvSpPr>
        <p:spPr bwMode="auto">
          <a:xfrm rot="2504680">
            <a:off x="3119395" y="2217767"/>
            <a:ext cx="1587054" cy="3198547"/>
          </a:xfrm>
          <a:prstGeom prst="ellipse">
            <a:avLst/>
          </a:prstGeom>
          <a:noFill/>
          <a:ln w="76200">
            <a:solidFill>
              <a:srgbClr val="FF0000"/>
            </a:solidFill>
            <a:miter lim="800000"/>
            <a:headEnd/>
            <a:tailEnd/>
          </a:ln>
          <a:effectLst/>
        </p:spPr>
        <p:txBody>
          <a:bodyPr wrap="none" anchor="ctr"/>
          <a:lstStyle/>
          <a:p>
            <a:pPr algn="ctr"/>
            <a:endParaRPr lang="en-US">
              <a:solidFill>
                <a:srgbClr val="FF6600"/>
              </a:solidFill>
            </a:endParaRPr>
          </a:p>
        </p:txBody>
      </p:sp>
    </p:spTree>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18563" name="Picture 3" descr="14p371"/>
          <p:cNvPicPr>
            <a:picLocks noChangeAspect="1" noChangeArrowheads="1"/>
          </p:cNvPicPr>
          <p:nvPr/>
        </p:nvPicPr>
        <p:blipFill>
          <a:blip r:embed="rId3" cstate="print"/>
          <a:srcRect/>
          <a:stretch>
            <a:fillRect/>
          </a:stretch>
        </p:blipFill>
        <p:spPr bwMode="auto">
          <a:xfrm>
            <a:off x="2603500" y="227015"/>
            <a:ext cx="5054600" cy="5487987"/>
          </a:xfrm>
          <a:prstGeom prst="rect">
            <a:avLst/>
          </a:prstGeom>
          <a:noFill/>
        </p:spPr>
      </p:pic>
      <p:sp>
        <p:nvSpPr>
          <p:cNvPr id="1218564" name="Text Box 4"/>
          <p:cNvSpPr txBox="1">
            <a:spLocks noChangeArrowheads="1"/>
          </p:cNvSpPr>
          <p:nvPr/>
        </p:nvSpPr>
        <p:spPr bwMode="auto">
          <a:xfrm>
            <a:off x="1562100" y="5562602"/>
            <a:ext cx="7315200" cy="830263"/>
          </a:xfrm>
          <a:prstGeom prst="rect">
            <a:avLst/>
          </a:prstGeom>
          <a:solidFill>
            <a:schemeClr val="bg1"/>
          </a:solidFill>
          <a:ln w="9525">
            <a:noFill/>
            <a:miter lim="800000"/>
            <a:headEnd/>
            <a:tailEnd/>
          </a:ln>
          <a:effectLst/>
        </p:spPr>
        <p:txBody>
          <a:bodyPr wrap="none" anchor="ctr" anchorCtr="1"/>
          <a:lstStyle/>
          <a:p>
            <a:pPr algn="ctr"/>
            <a:r>
              <a:rPr lang="en-US" sz="1800" b="1" dirty="0">
                <a:solidFill>
                  <a:schemeClr val="tx2"/>
                </a:solidFill>
                <a:latin typeface="Arial" charset="0"/>
              </a:rPr>
              <a:t>A mid-20</a:t>
            </a:r>
            <a:r>
              <a:rPr lang="en-US" sz="1800" b="1" baseline="30000" dirty="0">
                <a:solidFill>
                  <a:schemeClr val="tx2"/>
                </a:solidFill>
                <a:latin typeface="Arial" charset="0"/>
              </a:rPr>
              <a:t>th</a:t>
            </a:r>
            <a:r>
              <a:rPr lang="en-US" sz="1800" b="1" dirty="0">
                <a:solidFill>
                  <a:schemeClr val="tx2"/>
                </a:solidFill>
                <a:latin typeface="Arial" charset="0"/>
              </a:rPr>
              <a:t> century archaeological thematic map</a:t>
            </a:r>
          </a:p>
          <a:p>
            <a:pPr algn="ctr"/>
            <a:r>
              <a:rPr lang="en-US" sz="1800" b="1" dirty="0">
                <a:solidFill>
                  <a:schemeClr val="tx2"/>
                </a:solidFill>
                <a:latin typeface="Arial" charset="0"/>
              </a:rPr>
              <a:t>showing the distribution of megalithic burial cists</a:t>
            </a:r>
          </a:p>
          <a:p>
            <a:pPr algn="ctr"/>
            <a:r>
              <a:rPr lang="en-US" sz="1800" b="1" dirty="0">
                <a:solidFill>
                  <a:schemeClr val="tx2"/>
                </a:solidFill>
                <a:latin typeface="Arial" charset="0"/>
              </a:rPr>
              <a:t>in relation to the presence of granite outcrops in South India</a:t>
            </a:r>
          </a:p>
        </p:txBody>
      </p:sp>
      <p:sp>
        <p:nvSpPr>
          <p:cNvPr id="1218565" name="Text Box 5"/>
          <p:cNvSpPr txBox="1">
            <a:spLocks noChangeArrowheads="1"/>
          </p:cNvSpPr>
          <p:nvPr/>
        </p:nvSpPr>
        <p:spPr bwMode="auto">
          <a:xfrm>
            <a:off x="6057900" y="4196558"/>
            <a:ext cx="2146300" cy="830263"/>
          </a:xfrm>
          <a:prstGeom prst="rect">
            <a:avLst/>
          </a:prstGeom>
          <a:solidFill>
            <a:schemeClr val="bg1"/>
          </a:solidFill>
          <a:ln w="9525">
            <a:noFill/>
            <a:miter lim="800000"/>
            <a:headEnd/>
            <a:tailEnd/>
          </a:ln>
          <a:effectLst/>
        </p:spPr>
        <p:txBody>
          <a:bodyPr wrap="none" anchor="ctr" anchorCtr="1"/>
          <a:lstStyle/>
          <a:p>
            <a:pPr algn="ctr">
              <a:lnSpc>
                <a:spcPct val="110000"/>
              </a:lnSpc>
            </a:pPr>
            <a:r>
              <a:rPr lang="en-US" sz="2800" b="1" dirty="0">
                <a:solidFill>
                  <a:schemeClr val="tx2"/>
                </a:solidFill>
                <a:latin typeface="Arial" charset="0"/>
              </a:rPr>
              <a:t>South India</a:t>
            </a:r>
          </a:p>
        </p:txBody>
      </p:sp>
      <p:sp>
        <p:nvSpPr>
          <p:cNvPr id="1218566" name="Text Box 6"/>
          <p:cNvSpPr txBox="1">
            <a:spLocks noChangeArrowheads="1"/>
          </p:cNvSpPr>
          <p:nvPr/>
        </p:nvSpPr>
        <p:spPr bwMode="auto">
          <a:xfrm>
            <a:off x="2662916" y="6370444"/>
            <a:ext cx="4954818" cy="369332"/>
          </a:xfrm>
          <a:prstGeom prst="rect">
            <a:avLst/>
          </a:prstGeom>
          <a:noFill/>
          <a:ln w="9525">
            <a:noFill/>
            <a:miter lim="800000"/>
            <a:headEnd/>
            <a:tailEnd/>
          </a:ln>
          <a:effectLst/>
        </p:spPr>
        <p:txBody>
          <a:bodyPr wrap="none">
            <a:spAutoFit/>
          </a:bodyPr>
          <a:lstStyle/>
          <a:p>
            <a:pPr algn="ctr">
              <a:lnSpc>
                <a:spcPct val="150000"/>
              </a:lnSpc>
            </a:pPr>
            <a:r>
              <a:rPr lang="en-US" sz="1200" i="1" dirty="0">
                <a:solidFill>
                  <a:schemeClr val="tx2"/>
                </a:solidFill>
                <a:latin typeface="Arial" charset="0"/>
              </a:rPr>
              <a:t>Understanding Physical Anthropology and Archaeology, 9</a:t>
            </a:r>
            <a:r>
              <a:rPr lang="en-US" sz="1200" i="1" baseline="30000" dirty="0">
                <a:solidFill>
                  <a:schemeClr val="tx2"/>
                </a:solidFill>
                <a:latin typeface="Arial" charset="0"/>
              </a:rPr>
              <a:t>th</a:t>
            </a:r>
            <a:r>
              <a:rPr lang="en-US" sz="1200" i="1" dirty="0">
                <a:solidFill>
                  <a:schemeClr val="tx2"/>
                </a:solidFill>
                <a:latin typeface="Arial" charset="0"/>
              </a:rPr>
              <a:t> Ed.</a:t>
            </a:r>
            <a:r>
              <a:rPr lang="en-US" sz="1200" dirty="0">
                <a:solidFill>
                  <a:schemeClr val="tx2"/>
                </a:solidFill>
                <a:latin typeface="Arial" charset="0"/>
              </a:rPr>
              <a:t>, p. 371</a:t>
            </a:r>
          </a:p>
        </p:txBody>
      </p:sp>
    </p:spTree>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7059" name="Rectangle 3"/>
          <p:cNvSpPr>
            <a:spLocks noGrp="1" noChangeArrowheads="1"/>
          </p:cNvSpPr>
          <p:nvPr>
            <p:ph type="body" idx="1"/>
          </p:nvPr>
        </p:nvSpPr>
        <p:spPr>
          <a:xfrm>
            <a:off x="1485900" y="2787651"/>
            <a:ext cx="7315200" cy="3034677"/>
          </a:xfrm>
        </p:spPr>
        <p:txBody>
          <a:bodyPr>
            <a:spAutoFit/>
          </a:bodyPr>
          <a:lstStyle/>
          <a:p>
            <a:pPr>
              <a:lnSpc>
                <a:spcPct val="140000"/>
              </a:lnSpc>
            </a:pPr>
            <a:r>
              <a:rPr lang="en-US" sz="3600" b="1" dirty="0"/>
              <a:t>European Farmers</a:t>
            </a:r>
          </a:p>
          <a:p>
            <a:pPr lvl="1">
              <a:lnSpc>
                <a:spcPct val="140000"/>
              </a:lnSpc>
              <a:buFontTx/>
              <a:buChar char="–"/>
            </a:pPr>
            <a:r>
              <a:rPr lang="en-US" dirty="0">
                <a:cs typeface="Arial" charset="0"/>
              </a:rPr>
              <a:t>Stonehenge, England</a:t>
            </a:r>
          </a:p>
          <a:p>
            <a:pPr lvl="1">
              <a:lnSpc>
                <a:spcPct val="140000"/>
              </a:lnSpc>
              <a:buFontTx/>
              <a:buChar char="–"/>
            </a:pPr>
            <a:r>
              <a:rPr lang="en-US" dirty="0">
                <a:cs typeface="Arial" charset="0"/>
              </a:rPr>
              <a:t>Carnac, France</a:t>
            </a:r>
            <a:endParaRPr lang="en-US" dirty="0"/>
          </a:p>
          <a:p>
            <a:pPr>
              <a:buFont typeface="Wingdings" pitchFamily="2" charset="2"/>
              <a:buNone/>
            </a:pPr>
            <a:endParaRPr lang="en-US" dirty="0"/>
          </a:p>
        </p:txBody>
      </p:sp>
      <p:sp>
        <p:nvSpPr>
          <p:cNvPr id="4" name="Rectangle 2"/>
          <p:cNvSpPr txBox="1">
            <a:spLocks noChangeArrowheads="1"/>
          </p:cNvSpPr>
          <p:nvPr/>
        </p:nvSpPr>
        <p:spPr bwMode="auto">
          <a:xfrm>
            <a:off x="1485900" y="757239"/>
            <a:ext cx="7315200" cy="461665"/>
          </a:xfrm>
          <a:prstGeom prst="rect">
            <a:avLst/>
          </a:prstGeom>
          <a:noFill/>
          <a:ln w="9525">
            <a:noFill/>
            <a:miter lim="800000"/>
            <a:headEnd/>
            <a:tailEnd/>
          </a:ln>
        </p:spPr>
        <p:txBody>
          <a:bodyPr anchor="b">
            <a:spAutoFit/>
          </a:bodyPr>
          <a:lstStyle/>
          <a:p>
            <a:pPr algn="l">
              <a:defRPr/>
            </a:pPr>
            <a:r>
              <a:rPr lang="en-US" b="0" kern="0" dirty="0" smtClean="0">
                <a:solidFill>
                  <a:schemeClr val="tx2"/>
                </a:solidFill>
                <a:latin typeface="+mj-lt"/>
                <a:ea typeface="+mj-ea"/>
                <a:cs typeface="+mj-cs"/>
              </a:rPr>
              <a:t>Ch. 14 Food Production: A Biocultural Revolution</a:t>
            </a:r>
            <a:endParaRPr lang="en-US" b="0"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3689552" y="6278478"/>
            <a:ext cx="2880917" cy="369332"/>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80808"/>
                </a:solidFill>
                <a:latin typeface="Arial" charset="0"/>
              </a:rPr>
              <a:t>Understanding </a:t>
            </a:r>
            <a:r>
              <a:rPr lang="en-US" sz="1200" i="1" dirty="0" smtClean="0">
                <a:solidFill>
                  <a:srgbClr val="080808"/>
                </a:solidFill>
                <a:latin typeface="Arial" charset="0"/>
              </a:rPr>
              <a:t>Humans,10</a:t>
            </a:r>
            <a:r>
              <a:rPr lang="en-US" sz="1200" i="1" baseline="30000" dirty="0" smtClean="0">
                <a:solidFill>
                  <a:srgbClr val="080808"/>
                </a:solidFill>
                <a:latin typeface="Arial" charset="0"/>
              </a:rPr>
              <a:t>th</a:t>
            </a:r>
            <a:r>
              <a:rPr lang="en-US" sz="1200" i="1" dirty="0" smtClean="0">
                <a:solidFill>
                  <a:srgbClr val="080808"/>
                </a:solidFill>
                <a:latin typeface="Arial" charset="0"/>
              </a:rPr>
              <a:t> </a:t>
            </a:r>
            <a:r>
              <a:rPr lang="en-US" sz="1200" i="1" dirty="0">
                <a:solidFill>
                  <a:srgbClr val="080808"/>
                </a:solidFill>
                <a:latin typeface="Arial" charset="0"/>
              </a:rPr>
              <a:t>Ed</a:t>
            </a:r>
            <a:r>
              <a:rPr lang="en-US" sz="1200" dirty="0">
                <a:solidFill>
                  <a:srgbClr val="080808"/>
                </a:solidFill>
                <a:latin typeface="Arial" charset="0"/>
              </a:rPr>
              <a:t>., </a:t>
            </a:r>
            <a:r>
              <a:rPr lang="en-US" sz="1200" dirty="0" smtClean="0">
                <a:solidFill>
                  <a:srgbClr val="080808"/>
                </a:solidFill>
                <a:latin typeface="Arial" charset="0"/>
              </a:rPr>
              <a:t>p. 369</a:t>
            </a:r>
            <a:endParaRPr lang="en-US" sz="1200" dirty="0">
              <a:solidFill>
                <a:srgbClr val="080808"/>
              </a:solidFill>
              <a:latin typeface="Arial" charset="0"/>
            </a:endParaRPr>
          </a:p>
        </p:txBody>
      </p:sp>
      <p:pic>
        <p:nvPicPr>
          <p:cNvPr id="8" name="Picture 7" descr="1414.jpg"/>
          <p:cNvPicPr>
            <a:picLocks noChangeAspect="1"/>
          </p:cNvPicPr>
          <p:nvPr/>
        </p:nvPicPr>
        <p:blipFill>
          <a:blip r:embed="rId3" cstate="print"/>
          <a:stretch>
            <a:fillRect/>
          </a:stretch>
        </p:blipFill>
        <p:spPr>
          <a:xfrm>
            <a:off x="1257300" y="-14623"/>
            <a:ext cx="7772400" cy="6173175"/>
          </a:xfrm>
          <a:prstGeom prst="rect">
            <a:avLst/>
          </a:prstGeom>
        </p:spPr>
      </p:pic>
      <p:sp>
        <p:nvSpPr>
          <p:cNvPr id="13" name="Text Box 3"/>
          <p:cNvSpPr txBox="1">
            <a:spLocks noChangeArrowheads="1"/>
          </p:cNvSpPr>
          <p:nvPr/>
        </p:nvSpPr>
        <p:spPr bwMode="auto">
          <a:xfrm>
            <a:off x="1665597" y="5985514"/>
            <a:ext cx="6962775" cy="325438"/>
          </a:xfrm>
          <a:prstGeom prst="rect">
            <a:avLst/>
          </a:prstGeom>
          <a:solidFill>
            <a:schemeClr val="bg1"/>
          </a:solidFill>
          <a:ln w="9525">
            <a:noFill/>
            <a:miter lim="800000"/>
            <a:headEnd/>
            <a:tailEnd/>
          </a:ln>
          <a:effectLst/>
        </p:spPr>
        <p:txBody>
          <a:bodyPr wrap="none"/>
          <a:lstStyle/>
          <a:p>
            <a:pPr algn="ctr">
              <a:lnSpc>
                <a:spcPct val="110000"/>
              </a:lnSpc>
            </a:pPr>
            <a:r>
              <a:rPr lang="en-US" sz="1400" b="1" dirty="0" smtClean="0">
                <a:solidFill>
                  <a:srgbClr val="000000"/>
                </a:solidFill>
                <a:latin typeface="Arial" charset="0"/>
              </a:rPr>
              <a:t>Early Neolithic sites of Europe</a:t>
            </a:r>
            <a:endParaRPr lang="en-US" sz="1400" b="1" dirty="0">
              <a:solidFill>
                <a:srgbClr val="000000"/>
              </a:solidFill>
              <a:latin typeface="Arial" charset="0"/>
            </a:endParaRPr>
          </a:p>
        </p:txBody>
      </p:sp>
      <p:sp>
        <p:nvSpPr>
          <p:cNvPr id="5" name="Oval 5"/>
          <p:cNvSpPr>
            <a:spLocks noChangeArrowheads="1"/>
          </p:cNvSpPr>
          <p:nvPr/>
        </p:nvSpPr>
        <p:spPr bwMode="auto">
          <a:xfrm>
            <a:off x="2600325" y="1447800"/>
            <a:ext cx="1504950" cy="750888"/>
          </a:xfrm>
          <a:prstGeom prst="ellipse">
            <a:avLst/>
          </a:prstGeom>
          <a:noFill/>
          <a:ln w="76200">
            <a:solidFill>
              <a:srgbClr val="FF0000"/>
            </a:solidFill>
            <a:miter lim="800000"/>
            <a:headEnd/>
            <a:tailEnd/>
          </a:ln>
          <a:effectLst/>
        </p:spPr>
        <p:txBody>
          <a:bodyPr wrap="none" anchor="ctr"/>
          <a:lstStyle/>
          <a:p>
            <a:pPr algn="ctr"/>
            <a:endParaRPr lang="en-US"/>
          </a:p>
        </p:txBody>
      </p:sp>
    </p:spTree>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1401.jpg"/>
          <p:cNvPicPr>
            <a:picLocks noChangeAspect="1"/>
          </p:cNvPicPr>
          <p:nvPr/>
        </p:nvPicPr>
        <p:blipFill>
          <a:blip r:embed="rId3" cstate="print"/>
          <a:stretch>
            <a:fillRect/>
          </a:stretch>
        </p:blipFill>
        <p:spPr>
          <a:xfrm>
            <a:off x="1316916" y="215464"/>
            <a:ext cx="7620818" cy="6400800"/>
          </a:xfrm>
          <a:prstGeom prst="rect">
            <a:avLst/>
          </a:prstGeom>
        </p:spPr>
      </p:pic>
      <p:sp>
        <p:nvSpPr>
          <p:cNvPr id="5" name="Text Box 5"/>
          <p:cNvSpPr txBox="1">
            <a:spLocks noChangeArrowheads="1"/>
          </p:cNvSpPr>
          <p:nvPr/>
        </p:nvSpPr>
        <p:spPr bwMode="auto">
          <a:xfrm>
            <a:off x="1898194" y="5791200"/>
            <a:ext cx="3917547" cy="342145"/>
          </a:xfrm>
          <a:prstGeom prst="rect">
            <a:avLst/>
          </a:prstGeom>
          <a:noFill/>
          <a:ln w="9525">
            <a:noFill/>
            <a:miter lim="800000"/>
            <a:headEnd/>
            <a:tailEnd/>
          </a:ln>
          <a:effectLst/>
        </p:spPr>
        <p:txBody>
          <a:bodyPr wrap="none">
            <a:spAutoFit/>
          </a:bodyPr>
          <a:lstStyle/>
          <a:p>
            <a:pPr algn="ctr">
              <a:lnSpc>
                <a:spcPct val="110000"/>
              </a:lnSpc>
            </a:pPr>
            <a:r>
              <a:rPr lang="en-US" sz="1600" b="1" dirty="0">
                <a:solidFill>
                  <a:srgbClr val="000000"/>
                </a:solidFill>
                <a:latin typeface="Arial" charset="0"/>
              </a:rPr>
              <a:t>Time line for </a:t>
            </a:r>
            <a:r>
              <a:rPr lang="en-US" sz="1600" b="1" dirty="0" smtClean="0">
                <a:solidFill>
                  <a:srgbClr val="000000"/>
                </a:solidFill>
                <a:latin typeface="Arial" charset="0"/>
              </a:rPr>
              <a:t>Ch.14 "Food </a:t>
            </a:r>
            <a:r>
              <a:rPr lang="en-US" sz="1600" b="1" dirty="0">
                <a:solidFill>
                  <a:srgbClr val="000000"/>
                </a:solidFill>
                <a:latin typeface="Arial" charset="0"/>
              </a:rPr>
              <a:t>Production”</a:t>
            </a:r>
          </a:p>
        </p:txBody>
      </p:sp>
      <p:sp>
        <p:nvSpPr>
          <p:cNvPr id="6" name="Text Box 2"/>
          <p:cNvSpPr txBox="1">
            <a:spLocks noChangeArrowheads="1"/>
          </p:cNvSpPr>
          <p:nvPr/>
        </p:nvSpPr>
        <p:spPr bwMode="auto">
          <a:xfrm>
            <a:off x="2402930" y="6019800"/>
            <a:ext cx="2922595"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00000"/>
                </a:solidFill>
                <a:latin typeface="Arial" charset="0"/>
              </a:rPr>
              <a:t>Understanding </a:t>
            </a:r>
            <a:r>
              <a:rPr lang="en-US" sz="1200" i="1" dirty="0" smtClean="0">
                <a:solidFill>
                  <a:srgbClr val="000000"/>
                </a:solidFill>
                <a:latin typeface="Arial" charset="0"/>
              </a:rPr>
              <a:t>Humans,10</a:t>
            </a:r>
            <a:r>
              <a:rPr lang="en-US" sz="1200" i="1" baseline="30000" dirty="0" smtClean="0">
                <a:solidFill>
                  <a:srgbClr val="000000"/>
                </a:solidFill>
                <a:latin typeface="Arial" charset="0"/>
              </a:rPr>
              <a:t>th</a:t>
            </a:r>
            <a:r>
              <a:rPr lang="en-US" sz="1200" i="1" dirty="0" smtClean="0">
                <a:solidFill>
                  <a:srgbClr val="000000"/>
                </a:solidFill>
                <a:latin typeface="Arial" charset="0"/>
              </a:rPr>
              <a:t> </a:t>
            </a:r>
            <a:r>
              <a:rPr lang="en-US" sz="1200" i="1" dirty="0">
                <a:solidFill>
                  <a:srgbClr val="000000"/>
                </a:solidFill>
                <a:latin typeface="Arial" charset="0"/>
              </a:rPr>
              <a:t>Ed</a:t>
            </a:r>
            <a:r>
              <a:rPr lang="en-US" sz="1200" dirty="0">
                <a:solidFill>
                  <a:srgbClr val="000000"/>
                </a:solidFill>
                <a:latin typeface="Arial" charset="0"/>
              </a:rPr>
              <a:t>., p. </a:t>
            </a:r>
            <a:r>
              <a:rPr lang="en-US" sz="1200" dirty="0" smtClean="0">
                <a:solidFill>
                  <a:srgbClr val="000000"/>
                </a:solidFill>
                <a:latin typeface="Arial" charset="0"/>
              </a:rPr>
              <a:t>347</a:t>
            </a:r>
            <a:endParaRPr lang="en-US" sz="1200" dirty="0">
              <a:solidFill>
                <a:srgbClr val="000000"/>
              </a:solidFill>
              <a:latin typeface="Arial" charset="0"/>
            </a:endParaRPr>
          </a:p>
        </p:txBody>
      </p:sp>
      <p:sp>
        <p:nvSpPr>
          <p:cNvPr id="7" name="Oval 7"/>
          <p:cNvSpPr>
            <a:spLocks noChangeArrowheads="1"/>
          </p:cNvSpPr>
          <p:nvPr/>
        </p:nvSpPr>
        <p:spPr bwMode="auto">
          <a:xfrm>
            <a:off x="5965934" y="3886200"/>
            <a:ext cx="1143000" cy="733425"/>
          </a:xfrm>
          <a:prstGeom prst="ellipse">
            <a:avLst/>
          </a:prstGeom>
          <a:noFill/>
          <a:ln w="76200">
            <a:solidFill>
              <a:srgbClr val="FF0000"/>
            </a:solidFill>
            <a:miter lim="800000"/>
            <a:headEnd/>
            <a:tailEnd/>
          </a:ln>
          <a:effectLst/>
        </p:spPr>
        <p:txBody>
          <a:bodyPr wrap="none" anchor="ctr"/>
          <a:lstStyle/>
          <a:p>
            <a:pPr algn="ctr"/>
            <a:endParaRPr lang="en-US">
              <a:solidFill>
                <a:schemeClr val="accent1"/>
              </a:solidFill>
            </a:endParaRPr>
          </a:p>
        </p:txBody>
      </p:sp>
    </p:spTree>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2419" name="Text Box 3"/>
          <p:cNvSpPr txBox="1">
            <a:spLocks noChangeArrowheads="1"/>
          </p:cNvSpPr>
          <p:nvPr/>
        </p:nvSpPr>
        <p:spPr bwMode="auto">
          <a:xfrm>
            <a:off x="2293446" y="6248401"/>
            <a:ext cx="5700727" cy="369332"/>
          </a:xfrm>
          <a:prstGeom prst="rect">
            <a:avLst/>
          </a:prstGeom>
          <a:noFill/>
          <a:ln w="9525">
            <a:noFill/>
            <a:miter lim="800000"/>
            <a:headEnd/>
            <a:tailEnd/>
          </a:ln>
          <a:effectLst/>
        </p:spPr>
        <p:txBody>
          <a:bodyPr wrap="none">
            <a:spAutoFit/>
          </a:bodyPr>
          <a:lstStyle/>
          <a:p>
            <a:pPr algn="ctr">
              <a:lnSpc>
                <a:spcPct val="150000"/>
              </a:lnSpc>
            </a:pPr>
            <a:r>
              <a:rPr lang="en-US" sz="1200" i="1" dirty="0">
                <a:solidFill>
                  <a:schemeClr val="tx2"/>
                </a:solidFill>
                <a:latin typeface="Verdana" pitchFamily="34" charset="0"/>
              </a:rPr>
              <a:t>Understanding Physical Anthropology and Archaeology, 8</a:t>
            </a:r>
            <a:r>
              <a:rPr lang="en-US" sz="1200" i="1" baseline="30000" dirty="0">
                <a:solidFill>
                  <a:schemeClr val="tx2"/>
                </a:solidFill>
                <a:latin typeface="Verdana" pitchFamily="34" charset="0"/>
              </a:rPr>
              <a:t>th</a:t>
            </a:r>
            <a:r>
              <a:rPr lang="en-US" sz="1200" i="1" dirty="0">
                <a:solidFill>
                  <a:schemeClr val="tx2"/>
                </a:solidFill>
                <a:latin typeface="Verdana" pitchFamily="34" charset="0"/>
              </a:rPr>
              <a:t> Ed.</a:t>
            </a:r>
            <a:r>
              <a:rPr lang="en-US" sz="1200" dirty="0">
                <a:solidFill>
                  <a:schemeClr val="tx2"/>
                </a:solidFill>
                <a:latin typeface="Verdana" pitchFamily="34" charset="0"/>
              </a:rPr>
              <a:t>, p. </a:t>
            </a:r>
            <a:r>
              <a:rPr lang="en-US" sz="1200" dirty="0" smtClean="0">
                <a:solidFill>
                  <a:schemeClr val="tx2"/>
                </a:solidFill>
                <a:latin typeface="Verdana" pitchFamily="34" charset="0"/>
              </a:rPr>
              <a:t>428</a:t>
            </a:r>
            <a:endParaRPr lang="en-US" sz="1200" dirty="0">
              <a:solidFill>
                <a:schemeClr val="tx2"/>
              </a:solidFill>
              <a:latin typeface="Verdana" pitchFamily="34" charset="0"/>
            </a:endParaRPr>
          </a:p>
        </p:txBody>
      </p:sp>
      <p:sp>
        <p:nvSpPr>
          <p:cNvPr id="572421" name="Text Box 5"/>
          <p:cNvSpPr txBox="1">
            <a:spLocks noChangeArrowheads="1"/>
          </p:cNvSpPr>
          <p:nvPr/>
        </p:nvSpPr>
        <p:spPr bwMode="auto">
          <a:xfrm>
            <a:off x="1181100" y="5365750"/>
            <a:ext cx="7943850" cy="958850"/>
          </a:xfrm>
          <a:prstGeom prst="rect">
            <a:avLst/>
          </a:prstGeom>
          <a:solidFill>
            <a:schemeClr val="bg1"/>
          </a:solidFill>
          <a:ln w="9525">
            <a:noFill/>
            <a:miter lim="800000"/>
            <a:headEnd/>
            <a:tailEnd/>
          </a:ln>
          <a:effectLst/>
        </p:spPr>
        <p:txBody>
          <a:bodyPr>
            <a:spAutoFit/>
          </a:bodyPr>
          <a:lstStyle/>
          <a:p>
            <a:pPr algn="ctr">
              <a:lnSpc>
                <a:spcPct val="150000"/>
              </a:lnSpc>
            </a:pPr>
            <a:r>
              <a:rPr lang="en-US" sz="2800" b="1" baseline="30000" dirty="0">
                <a:solidFill>
                  <a:schemeClr val="tx2"/>
                </a:solidFill>
                <a:latin typeface="Verdana" pitchFamily="34" charset="0"/>
              </a:rPr>
              <a:t>Stonehenge, England, was built in several stages</a:t>
            </a:r>
          </a:p>
          <a:p>
            <a:pPr algn="ctr">
              <a:lnSpc>
                <a:spcPct val="150000"/>
              </a:lnSpc>
            </a:pPr>
            <a:r>
              <a:rPr lang="en-US" sz="2800" b="1" baseline="30000" dirty="0">
                <a:solidFill>
                  <a:schemeClr val="tx2"/>
                </a:solidFill>
                <a:latin typeface="Verdana" pitchFamily="34" charset="0"/>
              </a:rPr>
              <a:t>between 4,800 and 3,300 </a:t>
            </a:r>
            <a:r>
              <a:rPr lang="en-US" sz="2800" b="1" baseline="30000" dirty="0" err="1">
                <a:solidFill>
                  <a:schemeClr val="tx2"/>
                </a:solidFill>
                <a:latin typeface="Verdana" pitchFamily="34" charset="0"/>
              </a:rPr>
              <a:t>y.a</a:t>
            </a:r>
            <a:r>
              <a:rPr lang="en-US" sz="2800" b="1" baseline="30000" dirty="0">
                <a:solidFill>
                  <a:schemeClr val="tx2"/>
                </a:solidFill>
                <a:latin typeface="Verdana" pitchFamily="34" charset="0"/>
              </a:rPr>
              <a:t>.</a:t>
            </a:r>
          </a:p>
        </p:txBody>
      </p:sp>
      <p:pic>
        <p:nvPicPr>
          <p:cNvPr id="572422" name="Picture 6" descr="Turn81612"/>
          <p:cNvPicPr>
            <a:picLocks noChangeAspect="1" noChangeArrowheads="1"/>
          </p:cNvPicPr>
          <p:nvPr/>
        </p:nvPicPr>
        <p:blipFill>
          <a:blip r:embed="rId2" cstate="print"/>
          <a:srcRect/>
          <a:stretch>
            <a:fillRect/>
          </a:stretch>
        </p:blipFill>
        <p:spPr bwMode="auto">
          <a:xfrm>
            <a:off x="1905000" y="1046165"/>
            <a:ext cx="6438900" cy="4287837"/>
          </a:xfrm>
          <a:prstGeom prst="rect">
            <a:avLst/>
          </a:prstGeom>
          <a:noFill/>
        </p:spPr>
      </p:pic>
      <p:sp>
        <p:nvSpPr>
          <p:cNvPr id="572423" name="Text Box 7"/>
          <p:cNvSpPr txBox="1">
            <a:spLocks noChangeArrowheads="1"/>
          </p:cNvSpPr>
          <p:nvPr/>
        </p:nvSpPr>
        <p:spPr bwMode="auto">
          <a:xfrm>
            <a:off x="1257300" y="4648202"/>
            <a:ext cx="7708901" cy="1616075"/>
          </a:xfrm>
          <a:prstGeom prst="rect">
            <a:avLst/>
          </a:prstGeom>
          <a:solidFill>
            <a:srgbClr val="FFFFFF"/>
          </a:solidFill>
          <a:ln w="9525">
            <a:noFill/>
            <a:miter lim="800000"/>
            <a:headEnd/>
            <a:tailEnd/>
          </a:ln>
          <a:effectLst/>
        </p:spPr>
        <p:txBody>
          <a:bodyPr wrap="none"/>
          <a:lstStyle/>
          <a:p>
            <a:pPr algn="ctr"/>
            <a:endParaRPr lang="en-US" sz="4000" dirty="0">
              <a:latin typeface="Verdana" pitchFamily="34" charset="0"/>
            </a:endParaRPr>
          </a:p>
          <a:p>
            <a:pPr algn="ctr"/>
            <a:r>
              <a:rPr lang="en-US" sz="3600" b="1" dirty="0">
                <a:latin typeface="Verdana" pitchFamily="34" charset="0"/>
              </a:rPr>
              <a:t>megaliths</a:t>
            </a:r>
            <a:endParaRPr lang="en-US" sz="4400" b="1" dirty="0">
              <a:latin typeface="Verdana" pitchFamily="34" charset="0"/>
            </a:endParaRPr>
          </a:p>
          <a:p>
            <a:pPr algn="ctr"/>
            <a:endParaRPr lang="en-US" sz="4400" dirty="0">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24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242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show="0">
  <p:cSld>
    <p:bg>
      <p:bgPr>
        <a:solidFill>
          <a:schemeClr val="tx1"/>
        </a:solidFill>
        <a:effectLst/>
      </p:bgPr>
    </p:bg>
    <p:spTree>
      <p:nvGrpSpPr>
        <p:cNvPr id="1" name=""/>
        <p:cNvGrpSpPr/>
        <p:nvPr/>
      </p:nvGrpSpPr>
      <p:grpSpPr>
        <a:xfrm>
          <a:off x="0" y="0"/>
          <a:ext cx="0" cy="0"/>
          <a:chOff x="0" y="0"/>
          <a:chExt cx="0" cy="0"/>
        </a:xfrm>
      </p:grpSpPr>
      <p:pic>
        <p:nvPicPr>
          <p:cNvPr id="627716" name="Picture 4" descr="Kroeber703"/>
          <p:cNvPicPr>
            <a:picLocks noChangeAspect="1" noChangeArrowheads="1"/>
          </p:cNvPicPr>
          <p:nvPr/>
        </p:nvPicPr>
        <p:blipFill>
          <a:blip r:embed="rId3" cstate="print">
            <a:lum/>
          </a:blip>
          <a:srcRect/>
          <a:stretch>
            <a:fillRect/>
          </a:stretch>
        </p:blipFill>
        <p:spPr bwMode="auto">
          <a:xfrm>
            <a:off x="4349749" y="76200"/>
            <a:ext cx="4451351" cy="6705600"/>
          </a:xfrm>
          <a:prstGeom prst="rect">
            <a:avLst/>
          </a:prstGeom>
          <a:noFill/>
        </p:spPr>
      </p:pic>
      <p:sp>
        <p:nvSpPr>
          <p:cNvPr id="627717" name="Text Box 5"/>
          <p:cNvSpPr txBox="1">
            <a:spLocks noChangeArrowheads="1"/>
          </p:cNvSpPr>
          <p:nvPr/>
        </p:nvSpPr>
        <p:spPr bwMode="auto">
          <a:xfrm>
            <a:off x="1409700" y="609600"/>
            <a:ext cx="2707793" cy="6124754"/>
          </a:xfrm>
          <a:prstGeom prst="rect">
            <a:avLst/>
          </a:prstGeom>
          <a:noFill/>
          <a:ln w="9525">
            <a:noFill/>
            <a:miter lim="800000"/>
            <a:headEnd/>
            <a:tailEnd/>
          </a:ln>
          <a:effectLst/>
        </p:spPr>
        <p:txBody>
          <a:bodyPr wrap="none">
            <a:spAutoFit/>
          </a:bodyPr>
          <a:lstStyle/>
          <a:p>
            <a:pPr algn="ctr" rtl="0" fontAlgn="base">
              <a:spcBef>
                <a:spcPct val="0"/>
              </a:spcBef>
              <a:spcAft>
                <a:spcPct val="0"/>
              </a:spcAft>
            </a:pPr>
            <a:r>
              <a:rPr lang="en-US" sz="3200" b="1" kern="1200" dirty="0">
                <a:solidFill>
                  <a:srgbClr val="FFFFFF"/>
                </a:solidFill>
                <a:latin typeface="Verdana" pitchFamily="34" charset="0"/>
                <a:ea typeface="+mn-ea"/>
                <a:cs typeface="+mn-cs"/>
              </a:rPr>
              <a:t>The First </a:t>
            </a:r>
          </a:p>
          <a:p>
            <a:pPr algn="ctr" rtl="0" fontAlgn="base">
              <a:spcBef>
                <a:spcPct val="0"/>
              </a:spcBef>
              <a:spcAft>
                <a:spcPct val="0"/>
              </a:spcAft>
            </a:pPr>
            <a:r>
              <a:rPr lang="en-US" sz="3200" b="1" kern="1200" dirty="0">
                <a:solidFill>
                  <a:srgbClr val="FFFFFF"/>
                </a:solidFill>
                <a:latin typeface="Verdana" pitchFamily="34" charset="0"/>
                <a:ea typeface="+mn-ea"/>
                <a:cs typeface="+mn-cs"/>
              </a:rPr>
              <a:t>Time Chart</a:t>
            </a:r>
          </a:p>
          <a:p>
            <a:pPr algn="ctr" rtl="0" fontAlgn="base">
              <a:spcBef>
                <a:spcPct val="0"/>
              </a:spcBef>
              <a:spcAft>
                <a:spcPct val="0"/>
              </a:spcAft>
            </a:pPr>
            <a:r>
              <a:rPr lang="en-US" sz="3200" b="1" kern="1200" dirty="0">
                <a:solidFill>
                  <a:srgbClr val="FFFFFF"/>
                </a:solidFill>
                <a:latin typeface="Verdana" pitchFamily="34" charset="0"/>
                <a:ea typeface="+mn-ea"/>
                <a:cs typeface="+mn-cs"/>
              </a:rPr>
              <a:t>for </a:t>
            </a:r>
          </a:p>
          <a:p>
            <a:pPr algn="ctr" rtl="0" fontAlgn="base">
              <a:spcBef>
                <a:spcPct val="0"/>
              </a:spcBef>
              <a:spcAft>
                <a:spcPct val="0"/>
              </a:spcAft>
            </a:pPr>
            <a:r>
              <a:rPr lang="en-US" sz="3200" b="1" kern="1200" dirty="0">
                <a:solidFill>
                  <a:srgbClr val="FFFFFF"/>
                </a:solidFill>
                <a:latin typeface="Verdana" pitchFamily="34" charset="0"/>
                <a:ea typeface="+mn-ea"/>
                <a:cs typeface="+mn-cs"/>
              </a:rPr>
              <a:t>Prehistoric</a:t>
            </a:r>
          </a:p>
          <a:p>
            <a:pPr algn="ctr" rtl="0" fontAlgn="base">
              <a:spcBef>
                <a:spcPct val="0"/>
              </a:spcBef>
              <a:spcAft>
                <a:spcPct val="0"/>
              </a:spcAft>
            </a:pPr>
            <a:r>
              <a:rPr lang="en-US" sz="3200" b="1" kern="1200" dirty="0">
                <a:solidFill>
                  <a:srgbClr val="FFFFFF"/>
                </a:solidFill>
                <a:latin typeface="Verdana" pitchFamily="34" charset="0"/>
                <a:ea typeface="+mn-ea"/>
                <a:cs typeface="+mn-cs"/>
              </a:rPr>
              <a:t>Europe</a:t>
            </a:r>
          </a:p>
          <a:p>
            <a:pPr algn="ctr" rtl="0" fontAlgn="base">
              <a:spcBef>
                <a:spcPct val="0"/>
              </a:spcBef>
              <a:spcAft>
                <a:spcPct val="0"/>
              </a:spcAft>
            </a:pPr>
            <a:endParaRPr lang="en-US" sz="2800" b="1" kern="1200" dirty="0">
              <a:solidFill>
                <a:srgbClr val="FFFFFF"/>
              </a:solidFill>
              <a:latin typeface="Verdana" pitchFamily="34" charset="0"/>
              <a:ea typeface="+mn-ea"/>
              <a:cs typeface="+mn-cs"/>
            </a:endParaRPr>
          </a:p>
          <a:p>
            <a:pPr algn="ctr" rtl="0" fontAlgn="base">
              <a:spcBef>
                <a:spcPct val="0"/>
              </a:spcBef>
              <a:spcAft>
                <a:spcPct val="0"/>
              </a:spcAft>
            </a:pPr>
            <a:r>
              <a:rPr lang="en-US" sz="2000" b="1" kern="1200" dirty="0">
                <a:solidFill>
                  <a:srgbClr val="FFFFFF"/>
                </a:solidFill>
                <a:latin typeface="Verdana" pitchFamily="34" charset="0"/>
                <a:ea typeface="+mn-ea"/>
                <a:cs typeface="+mn-cs"/>
              </a:rPr>
              <a:t>After</a:t>
            </a:r>
          </a:p>
          <a:p>
            <a:pPr algn="ctr" rtl="0" fontAlgn="base">
              <a:spcBef>
                <a:spcPct val="0"/>
              </a:spcBef>
              <a:spcAft>
                <a:spcPct val="0"/>
              </a:spcAft>
            </a:pPr>
            <a:r>
              <a:rPr lang="en-US" sz="2000" b="1" kern="1200" dirty="0" err="1">
                <a:solidFill>
                  <a:srgbClr val="FFFFFF"/>
                </a:solidFill>
                <a:latin typeface="Verdana" pitchFamily="34" charset="0"/>
                <a:ea typeface="+mn-ea"/>
                <a:cs typeface="+mn-cs"/>
              </a:rPr>
              <a:t>Sophus</a:t>
            </a:r>
            <a:r>
              <a:rPr lang="en-US" sz="2000" b="1" kern="1200" dirty="0">
                <a:solidFill>
                  <a:srgbClr val="FFFFFF"/>
                </a:solidFill>
                <a:latin typeface="Verdana" pitchFamily="34" charset="0"/>
                <a:ea typeface="+mn-ea"/>
                <a:cs typeface="+mn-cs"/>
              </a:rPr>
              <a:t> </a:t>
            </a:r>
            <a:r>
              <a:rPr lang="en-US" sz="2000" b="1" kern="1200" dirty="0" err="1">
                <a:solidFill>
                  <a:srgbClr val="FFFFFF"/>
                </a:solidFill>
                <a:latin typeface="Verdana" pitchFamily="34" charset="0"/>
                <a:ea typeface="+mn-ea"/>
                <a:cs typeface="+mn-cs"/>
              </a:rPr>
              <a:t>M</a:t>
            </a:r>
            <a:r>
              <a:rPr lang="en-US" sz="2000" b="1" kern="1200" dirty="0" err="1">
                <a:solidFill>
                  <a:srgbClr val="FFFFFF"/>
                </a:solidFill>
                <a:latin typeface="Verdana" pitchFamily="34" charset="0"/>
                <a:ea typeface="+mn-ea"/>
                <a:cs typeface="Times New Roman" pitchFamily="18" charset="0"/>
              </a:rPr>
              <a:t>üller</a:t>
            </a:r>
            <a:r>
              <a:rPr lang="en-US" sz="2000" b="1" kern="1200" dirty="0">
                <a:solidFill>
                  <a:srgbClr val="FFFFFF"/>
                </a:solidFill>
                <a:latin typeface="Verdana" pitchFamily="34" charset="0"/>
                <a:ea typeface="+mn-ea"/>
                <a:cs typeface="Times New Roman" pitchFamily="18" charset="0"/>
              </a:rPr>
              <a:t>, </a:t>
            </a:r>
          </a:p>
          <a:p>
            <a:pPr algn="ctr" rtl="0" fontAlgn="base">
              <a:spcBef>
                <a:spcPct val="0"/>
              </a:spcBef>
              <a:spcAft>
                <a:spcPct val="0"/>
              </a:spcAft>
            </a:pPr>
            <a:r>
              <a:rPr lang="en-US" sz="2000" b="1" kern="1200" dirty="0">
                <a:solidFill>
                  <a:srgbClr val="FFFFFF"/>
                </a:solidFill>
                <a:latin typeface="Verdana" pitchFamily="34" charset="0"/>
                <a:ea typeface="+mn-ea"/>
                <a:cs typeface="Times New Roman" pitchFamily="18" charset="0"/>
              </a:rPr>
              <a:t>1905</a:t>
            </a:r>
            <a:endParaRPr lang="en-US" kern="1200" dirty="0">
              <a:solidFill>
                <a:srgbClr val="FFFFFF"/>
              </a:solidFill>
              <a:latin typeface="Verdana" pitchFamily="34" charset="0"/>
              <a:ea typeface="+mn-ea"/>
              <a:cs typeface="Times New Roman" pitchFamily="18" charset="0"/>
            </a:endParaRPr>
          </a:p>
          <a:p>
            <a:pPr algn="ctr" rtl="0" fontAlgn="base">
              <a:spcBef>
                <a:spcPct val="0"/>
              </a:spcBef>
              <a:spcAft>
                <a:spcPct val="0"/>
              </a:spcAft>
            </a:pPr>
            <a:endParaRPr lang="en-US" kern="1200" dirty="0">
              <a:solidFill>
                <a:srgbClr val="FFFFFF"/>
              </a:solidFill>
              <a:latin typeface="Verdana" pitchFamily="34" charset="0"/>
              <a:ea typeface="+mn-ea"/>
              <a:cs typeface="Times New Roman" pitchFamily="18" charset="0"/>
            </a:endParaRPr>
          </a:p>
          <a:p>
            <a:pPr algn="ctr" rtl="0" fontAlgn="base">
              <a:spcBef>
                <a:spcPct val="0"/>
              </a:spcBef>
              <a:spcAft>
                <a:spcPct val="0"/>
              </a:spcAft>
            </a:pPr>
            <a:endParaRPr lang="en-US" kern="1200" dirty="0">
              <a:solidFill>
                <a:srgbClr val="FFFFFF"/>
              </a:solidFill>
              <a:latin typeface="Verdana" pitchFamily="34" charset="0"/>
              <a:ea typeface="+mn-ea"/>
              <a:cs typeface="Times New Roman" pitchFamily="18" charset="0"/>
            </a:endParaRPr>
          </a:p>
          <a:p>
            <a:pPr algn="ctr" rtl="0" fontAlgn="base">
              <a:spcBef>
                <a:spcPct val="0"/>
              </a:spcBef>
              <a:spcAft>
                <a:spcPct val="0"/>
              </a:spcAft>
            </a:pPr>
            <a:r>
              <a:rPr lang="en-US" sz="1600" kern="1200" dirty="0">
                <a:solidFill>
                  <a:srgbClr val="FFFFFF"/>
                </a:solidFill>
                <a:latin typeface="Verdana" pitchFamily="34" charset="0"/>
                <a:ea typeface="+mn-ea"/>
                <a:cs typeface="Times New Roman" pitchFamily="18" charset="0"/>
              </a:rPr>
              <a:t>Alfred Louis Kroeber, </a:t>
            </a:r>
          </a:p>
          <a:p>
            <a:pPr algn="ctr" rtl="0" fontAlgn="base">
              <a:spcBef>
                <a:spcPct val="0"/>
              </a:spcBef>
              <a:spcAft>
                <a:spcPct val="0"/>
              </a:spcAft>
            </a:pPr>
            <a:r>
              <a:rPr lang="en-US" sz="1600" i="1" kern="1200" dirty="0">
                <a:solidFill>
                  <a:srgbClr val="FFFFFF"/>
                </a:solidFill>
                <a:latin typeface="Verdana" pitchFamily="34" charset="0"/>
                <a:ea typeface="+mn-ea"/>
                <a:cs typeface="Times New Roman" pitchFamily="18" charset="0"/>
              </a:rPr>
              <a:t>Anthropology</a:t>
            </a:r>
            <a:r>
              <a:rPr lang="en-US" sz="1600" kern="1200" dirty="0">
                <a:solidFill>
                  <a:srgbClr val="FFFFFF"/>
                </a:solidFill>
                <a:latin typeface="Verdana" pitchFamily="34" charset="0"/>
                <a:ea typeface="+mn-ea"/>
                <a:cs typeface="Times New Roman" pitchFamily="18" charset="0"/>
              </a:rPr>
              <a:t>. </a:t>
            </a:r>
          </a:p>
          <a:p>
            <a:pPr algn="ctr" rtl="0" fontAlgn="base">
              <a:spcBef>
                <a:spcPct val="0"/>
              </a:spcBef>
              <a:spcAft>
                <a:spcPct val="0"/>
              </a:spcAft>
            </a:pPr>
            <a:r>
              <a:rPr lang="en-US" sz="1600" kern="1200" dirty="0">
                <a:solidFill>
                  <a:srgbClr val="FFFFFF"/>
                </a:solidFill>
                <a:latin typeface="Verdana" pitchFamily="34" charset="0"/>
                <a:ea typeface="+mn-ea"/>
                <a:cs typeface="Times New Roman" pitchFamily="18" charset="0"/>
              </a:rPr>
              <a:t>NY: Harcourt,</a:t>
            </a:r>
          </a:p>
          <a:p>
            <a:pPr algn="ctr" rtl="0" fontAlgn="base">
              <a:spcBef>
                <a:spcPct val="0"/>
              </a:spcBef>
              <a:spcAft>
                <a:spcPct val="0"/>
              </a:spcAft>
            </a:pPr>
            <a:r>
              <a:rPr lang="en-US" sz="1600" kern="1200" dirty="0">
                <a:solidFill>
                  <a:srgbClr val="FFFFFF"/>
                </a:solidFill>
                <a:latin typeface="Verdana" pitchFamily="34" charset="0"/>
                <a:ea typeface="+mn-ea"/>
                <a:cs typeface="Times New Roman" pitchFamily="18" charset="0"/>
              </a:rPr>
              <a:t>Brace &amp; World, 1948, </a:t>
            </a:r>
          </a:p>
          <a:p>
            <a:pPr algn="ctr" rtl="0" fontAlgn="base">
              <a:spcBef>
                <a:spcPct val="0"/>
              </a:spcBef>
              <a:spcAft>
                <a:spcPct val="0"/>
              </a:spcAft>
            </a:pPr>
            <a:r>
              <a:rPr lang="en-US" sz="1600" kern="1200" dirty="0">
                <a:solidFill>
                  <a:srgbClr val="FFFFFF"/>
                </a:solidFill>
                <a:latin typeface="Verdana" pitchFamily="34" charset="0"/>
                <a:ea typeface="+mn-ea"/>
                <a:cs typeface="Times New Roman" pitchFamily="18" charset="0"/>
              </a:rPr>
              <a:t>p. </a:t>
            </a:r>
            <a:r>
              <a:rPr lang="en-US" sz="1600" kern="1200" dirty="0" smtClean="0">
                <a:solidFill>
                  <a:srgbClr val="FFFFFF"/>
                </a:solidFill>
                <a:latin typeface="Verdana" pitchFamily="34" charset="0"/>
                <a:ea typeface="+mn-ea"/>
                <a:cs typeface="Times New Roman" pitchFamily="18" charset="0"/>
              </a:rPr>
              <a:t>703</a:t>
            </a:r>
            <a:endParaRPr lang="en-US" sz="1600" kern="1200" dirty="0">
              <a:solidFill>
                <a:srgbClr val="FFFFFF"/>
              </a:solidFill>
              <a:latin typeface="Verdana" pitchFamily="34" charset="0"/>
              <a:ea typeface="+mn-ea"/>
              <a:cs typeface="+mn-cs"/>
            </a:endParaRPr>
          </a:p>
          <a:p>
            <a:pPr algn="ctr" rtl="0" fontAlgn="base">
              <a:spcBef>
                <a:spcPct val="0"/>
              </a:spcBef>
              <a:spcAft>
                <a:spcPct val="0"/>
              </a:spcAft>
            </a:pPr>
            <a:endParaRPr lang="en-US" sz="1600" kern="1200" dirty="0">
              <a:solidFill>
                <a:srgbClr val="FFFFFF"/>
              </a:solidFill>
              <a:latin typeface="Verdana" pitchFamily="34" charset="0"/>
              <a:ea typeface="+mn-ea"/>
              <a:cs typeface="+mn-cs"/>
            </a:endParaRPr>
          </a:p>
        </p:txBody>
      </p:sp>
      <p:sp>
        <p:nvSpPr>
          <p:cNvPr id="627718" name="Oval 6"/>
          <p:cNvSpPr>
            <a:spLocks noChangeArrowheads="1"/>
          </p:cNvSpPr>
          <p:nvPr/>
        </p:nvSpPr>
        <p:spPr bwMode="auto">
          <a:xfrm>
            <a:off x="4533900" y="3124202"/>
            <a:ext cx="4267200" cy="1327879"/>
          </a:xfrm>
          <a:prstGeom prst="ellipse">
            <a:avLst/>
          </a:prstGeom>
          <a:noFill/>
          <a:ln w="76200">
            <a:solidFill>
              <a:srgbClr val="FF0000"/>
            </a:solidFill>
            <a:miter lim="800000"/>
            <a:headEnd/>
            <a:tailEnd/>
          </a:ln>
          <a:effectLst/>
        </p:spPr>
        <p:txBody>
          <a:bodyPr wrap="none" anchor="ctr"/>
          <a:lstStyle/>
          <a:p>
            <a:pPr algn="l" rtl="0" fontAlgn="base">
              <a:spcBef>
                <a:spcPct val="0"/>
              </a:spcBef>
              <a:spcAft>
                <a:spcPct val="0"/>
              </a:spcAft>
            </a:pPr>
            <a:endParaRPr lang="en-US" sz="2400" kern="1200">
              <a:solidFill>
                <a:srgbClr val="000000"/>
              </a:solidFill>
              <a:latin typeface="Times New Roman" pitchFamily="18" charset="0"/>
              <a:ea typeface="+mn-ea"/>
              <a:cs typeface="+mn-cs"/>
            </a:endParaRPr>
          </a:p>
        </p:txBody>
      </p:sp>
    </p:spTree>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7730" name="Rectangle 2"/>
          <p:cNvSpPr>
            <a:spLocks noGrp="1" noChangeArrowheads="1"/>
          </p:cNvSpPr>
          <p:nvPr>
            <p:ph type="body" idx="4294967295"/>
          </p:nvPr>
        </p:nvSpPr>
        <p:spPr>
          <a:xfrm>
            <a:off x="1409700" y="914400"/>
            <a:ext cx="7315200" cy="5029200"/>
          </a:xfrm>
        </p:spPr>
        <p:txBody>
          <a:bodyPr/>
          <a:lstStyle/>
          <a:p>
            <a:r>
              <a:rPr lang="en-US" sz="3600" b="1" dirty="0"/>
              <a:t>megaliths</a:t>
            </a:r>
          </a:p>
          <a:p>
            <a:pPr lvl="1">
              <a:buFontTx/>
              <a:buChar char="–"/>
            </a:pPr>
            <a:r>
              <a:rPr lang="en-US" sz="2800" dirty="0"/>
              <a:t>monumental structures made of very large stones, characteristic of western Europe during the early Neolithic</a:t>
            </a:r>
            <a:endParaRPr lang="en-US" sz="2800" b="1" dirty="0"/>
          </a:p>
        </p:txBody>
      </p:sp>
      <p:pic>
        <p:nvPicPr>
          <p:cNvPr id="457732" name="Picture 4" descr="Turn81613"/>
          <p:cNvPicPr>
            <a:picLocks noChangeAspect="1" noChangeArrowheads="1"/>
          </p:cNvPicPr>
          <p:nvPr/>
        </p:nvPicPr>
        <p:blipFill>
          <a:blip r:embed="rId2" cstate="print"/>
          <a:srcRect/>
          <a:stretch>
            <a:fillRect/>
          </a:stretch>
        </p:blipFill>
        <p:spPr bwMode="auto">
          <a:xfrm>
            <a:off x="1714501" y="2971800"/>
            <a:ext cx="6835775" cy="3008312"/>
          </a:xfrm>
          <a:prstGeom prst="rect">
            <a:avLst/>
          </a:prstGeom>
          <a:noFill/>
        </p:spPr>
      </p:pic>
      <p:sp>
        <p:nvSpPr>
          <p:cNvPr id="457741" name="Text Box 13"/>
          <p:cNvSpPr txBox="1">
            <a:spLocks noChangeArrowheads="1"/>
          </p:cNvSpPr>
          <p:nvPr/>
        </p:nvSpPr>
        <p:spPr bwMode="auto">
          <a:xfrm>
            <a:off x="1181100" y="5867400"/>
            <a:ext cx="7943850" cy="525462"/>
          </a:xfrm>
          <a:prstGeom prst="rect">
            <a:avLst/>
          </a:prstGeom>
          <a:solidFill>
            <a:schemeClr val="bg1"/>
          </a:solidFill>
          <a:ln w="9525">
            <a:noFill/>
            <a:miter lim="800000"/>
            <a:headEnd/>
            <a:tailEnd/>
          </a:ln>
          <a:effectLst/>
        </p:spPr>
        <p:txBody>
          <a:bodyPr>
            <a:spAutoFit/>
          </a:bodyPr>
          <a:lstStyle/>
          <a:p>
            <a:pPr algn="ctr">
              <a:lnSpc>
                <a:spcPct val="150000"/>
              </a:lnSpc>
            </a:pPr>
            <a:r>
              <a:rPr lang="en-US" sz="2800" b="1" baseline="30000" dirty="0">
                <a:solidFill>
                  <a:schemeClr val="tx2"/>
                </a:solidFill>
                <a:latin typeface="Verdana" pitchFamily="34" charset="0"/>
              </a:rPr>
              <a:t>Stonehenge, </a:t>
            </a:r>
            <a:r>
              <a:rPr lang="en-US" sz="2800" b="1" baseline="30000" dirty="0" smtClean="0">
                <a:solidFill>
                  <a:schemeClr val="tx2"/>
                </a:solidFill>
                <a:latin typeface="Verdana" pitchFamily="34" charset="0"/>
              </a:rPr>
              <a:t>England</a:t>
            </a:r>
            <a:endParaRPr lang="en-US" sz="2800" b="1" baseline="30000" dirty="0">
              <a:solidFill>
                <a:schemeClr val="tx2"/>
              </a:solidFill>
              <a:latin typeface="Verdana" pitchFamily="34" charset="0"/>
            </a:endParaRPr>
          </a:p>
        </p:txBody>
      </p:sp>
      <p:sp>
        <p:nvSpPr>
          <p:cNvPr id="6" name="Text Box 3"/>
          <p:cNvSpPr txBox="1">
            <a:spLocks noChangeArrowheads="1"/>
          </p:cNvSpPr>
          <p:nvPr/>
        </p:nvSpPr>
        <p:spPr bwMode="auto">
          <a:xfrm>
            <a:off x="2279798" y="6248401"/>
            <a:ext cx="5700727" cy="369332"/>
          </a:xfrm>
          <a:prstGeom prst="rect">
            <a:avLst/>
          </a:prstGeom>
          <a:noFill/>
          <a:ln w="9525">
            <a:noFill/>
            <a:miter lim="800000"/>
            <a:headEnd/>
            <a:tailEnd/>
          </a:ln>
          <a:effectLst/>
        </p:spPr>
        <p:txBody>
          <a:bodyPr wrap="none">
            <a:spAutoFit/>
          </a:bodyPr>
          <a:lstStyle/>
          <a:p>
            <a:pPr algn="ctr">
              <a:lnSpc>
                <a:spcPct val="150000"/>
              </a:lnSpc>
            </a:pPr>
            <a:r>
              <a:rPr lang="en-US" sz="1200" i="1" dirty="0">
                <a:solidFill>
                  <a:schemeClr val="tx2"/>
                </a:solidFill>
                <a:latin typeface="Verdana" pitchFamily="34" charset="0"/>
              </a:rPr>
              <a:t>Understanding Physical Anthropology and Archaeology, 8</a:t>
            </a:r>
            <a:r>
              <a:rPr lang="en-US" sz="1200" i="1" baseline="30000" dirty="0">
                <a:solidFill>
                  <a:schemeClr val="tx2"/>
                </a:solidFill>
                <a:latin typeface="Verdana" pitchFamily="34" charset="0"/>
              </a:rPr>
              <a:t>th</a:t>
            </a:r>
            <a:r>
              <a:rPr lang="en-US" sz="1200" i="1" dirty="0">
                <a:solidFill>
                  <a:schemeClr val="tx2"/>
                </a:solidFill>
                <a:latin typeface="Verdana" pitchFamily="34" charset="0"/>
              </a:rPr>
              <a:t> Ed.</a:t>
            </a:r>
            <a:r>
              <a:rPr lang="en-US" sz="1200" dirty="0">
                <a:solidFill>
                  <a:schemeClr val="tx2"/>
                </a:solidFill>
                <a:latin typeface="Verdana" pitchFamily="34" charset="0"/>
              </a:rPr>
              <a:t>, p. </a:t>
            </a:r>
            <a:r>
              <a:rPr lang="en-US" sz="1200" dirty="0" smtClean="0">
                <a:solidFill>
                  <a:schemeClr val="tx2"/>
                </a:solidFill>
                <a:latin typeface="Verdana" pitchFamily="34" charset="0"/>
              </a:rPr>
              <a:t>429</a:t>
            </a:r>
            <a:endParaRPr lang="en-US" sz="1200" dirty="0">
              <a:solidFill>
                <a:schemeClr val="tx2"/>
              </a:solidFill>
              <a:latin typeface="Verdana" pitchFamily="34" charset="0"/>
            </a:endParaRPr>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1401.jpg"/>
          <p:cNvPicPr>
            <a:picLocks noChangeAspect="1"/>
          </p:cNvPicPr>
          <p:nvPr/>
        </p:nvPicPr>
        <p:blipFill>
          <a:blip r:embed="rId3" cstate="print"/>
          <a:stretch>
            <a:fillRect/>
          </a:stretch>
        </p:blipFill>
        <p:spPr>
          <a:xfrm>
            <a:off x="1316916" y="215464"/>
            <a:ext cx="7620818" cy="6400800"/>
          </a:xfrm>
          <a:prstGeom prst="rect">
            <a:avLst/>
          </a:prstGeom>
        </p:spPr>
      </p:pic>
      <p:sp>
        <p:nvSpPr>
          <p:cNvPr id="5" name="Text Box 5"/>
          <p:cNvSpPr txBox="1">
            <a:spLocks noChangeArrowheads="1"/>
          </p:cNvSpPr>
          <p:nvPr/>
        </p:nvSpPr>
        <p:spPr bwMode="auto">
          <a:xfrm>
            <a:off x="1898194" y="5791200"/>
            <a:ext cx="3917547" cy="342145"/>
          </a:xfrm>
          <a:prstGeom prst="rect">
            <a:avLst/>
          </a:prstGeom>
          <a:noFill/>
          <a:ln w="9525">
            <a:noFill/>
            <a:miter lim="800000"/>
            <a:headEnd/>
            <a:tailEnd/>
          </a:ln>
          <a:effectLst/>
        </p:spPr>
        <p:txBody>
          <a:bodyPr wrap="none">
            <a:spAutoFit/>
          </a:bodyPr>
          <a:lstStyle/>
          <a:p>
            <a:pPr algn="ctr">
              <a:lnSpc>
                <a:spcPct val="110000"/>
              </a:lnSpc>
            </a:pPr>
            <a:r>
              <a:rPr lang="en-US" sz="1600" b="1" dirty="0">
                <a:solidFill>
                  <a:srgbClr val="000000"/>
                </a:solidFill>
                <a:latin typeface="Arial" charset="0"/>
              </a:rPr>
              <a:t>Time line for </a:t>
            </a:r>
            <a:r>
              <a:rPr lang="en-US" sz="1600" b="1" dirty="0" smtClean="0">
                <a:solidFill>
                  <a:srgbClr val="000000"/>
                </a:solidFill>
                <a:latin typeface="Arial" charset="0"/>
              </a:rPr>
              <a:t>Ch.14 "Food </a:t>
            </a:r>
            <a:r>
              <a:rPr lang="en-US" sz="1600" b="1" dirty="0">
                <a:solidFill>
                  <a:srgbClr val="000000"/>
                </a:solidFill>
                <a:latin typeface="Arial" charset="0"/>
              </a:rPr>
              <a:t>Production”</a:t>
            </a:r>
          </a:p>
        </p:txBody>
      </p:sp>
      <p:sp>
        <p:nvSpPr>
          <p:cNvPr id="6" name="Text Box 2"/>
          <p:cNvSpPr txBox="1">
            <a:spLocks noChangeArrowheads="1"/>
          </p:cNvSpPr>
          <p:nvPr/>
        </p:nvSpPr>
        <p:spPr bwMode="auto">
          <a:xfrm>
            <a:off x="2402930" y="6019800"/>
            <a:ext cx="2922595"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00000"/>
                </a:solidFill>
                <a:latin typeface="Arial" charset="0"/>
              </a:rPr>
              <a:t>Understanding </a:t>
            </a:r>
            <a:r>
              <a:rPr lang="en-US" sz="1200" i="1" dirty="0" smtClean="0">
                <a:solidFill>
                  <a:srgbClr val="000000"/>
                </a:solidFill>
                <a:latin typeface="Arial" charset="0"/>
              </a:rPr>
              <a:t>Humans,10</a:t>
            </a:r>
            <a:r>
              <a:rPr lang="en-US" sz="1200" i="1" baseline="30000" dirty="0" smtClean="0">
                <a:solidFill>
                  <a:srgbClr val="000000"/>
                </a:solidFill>
                <a:latin typeface="Arial" charset="0"/>
              </a:rPr>
              <a:t>th</a:t>
            </a:r>
            <a:r>
              <a:rPr lang="en-US" sz="1200" i="1" dirty="0" smtClean="0">
                <a:solidFill>
                  <a:srgbClr val="000000"/>
                </a:solidFill>
                <a:latin typeface="Arial" charset="0"/>
              </a:rPr>
              <a:t> </a:t>
            </a:r>
            <a:r>
              <a:rPr lang="en-US" sz="1200" i="1" dirty="0">
                <a:solidFill>
                  <a:srgbClr val="000000"/>
                </a:solidFill>
                <a:latin typeface="Arial" charset="0"/>
              </a:rPr>
              <a:t>Ed</a:t>
            </a:r>
            <a:r>
              <a:rPr lang="en-US" sz="1200" dirty="0">
                <a:solidFill>
                  <a:srgbClr val="000000"/>
                </a:solidFill>
                <a:latin typeface="Arial" charset="0"/>
              </a:rPr>
              <a:t>., p. </a:t>
            </a:r>
            <a:r>
              <a:rPr lang="en-US" sz="1200" dirty="0" smtClean="0">
                <a:solidFill>
                  <a:srgbClr val="000000"/>
                </a:solidFill>
                <a:latin typeface="Arial" charset="0"/>
              </a:rPr>
              <a:t>347</a:t>
            </a:r>
            <a:endParaRPr lang="en-US" sz="1200" dirty="0">
              <a:solidFill>
                <a:srgbClr val="000000"/>
              </a:solidFill>
              <a:latin typeface="Arial" charset="0"/>
            </a:endParaRPr>
          </a:p>
        </p:txBody>
      </p:sp>
      <p:sp>
        <p:nvSpPr>
          <p:cNvPr id="7" name="Oval 5"/>
          <p:cNvSpPr>
            <a:spLocks noChangeArrowheads="1"/>
          </p:cNvSpPr>
          <p:nvPr/>
        </p:nvSpPr>
        <p:spPr bwMode="auto">
          <a:xfrm>
            <a:off x="4854467" y="3838575"/>
            <a:ext cx="1447800" cy="733425"/>
          </a:xfrm>
          <a:prstGeom prst="ellipse">
            <a:avLst/>
          </a:prstGeom>
          <a:noFill/>
          <a:ln w="76200">
            <a:solidFill>
              <a:srgbClr val="FF0000"/>
            </a:solidFill>
            <a:miter lim="800000"/>
            <a:headEnd/>
            <a:tailEnd/>
          </a:ln>
          <a:effectLst/>
        </p:spPr>
        <p:txBody>
          <a:bodyPr wrap="none" anchor="ctr"/>
          <a:lstStyle/>
          <a:p>
            <a:pPr algn="ctr"/>
            <a:endParaRPr lang="en-US">
              <a:solidFill>
                <a:schemeClr val="accent1"/>
              </a:solidFill>
            </a:endParaRPr>
          </a:p>
        </p:txBody>
      </p:sp>
    </p:spTree>
  </p:cSld>
  <p:clrMapOvr>
    <a:masterClrMapping/>
  </p:clrMapOv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3689552" y="6278478"/>
            <a:ext cx="2880917" cy="369332"/>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80808"/>
                </a:solidFill>
                <a:latin typeface="Arial" charset="0"/>
              </a:rPr>
              <a:t>Understanding </a:t>
            </a:r>
            <a:r>
              <a:rPr lang="en-US" sz="1200" i="1" dirty="0" smtClean="0">
                <a:solidFill>
                  <a:srgbClr val="080808"/>
                </a:solidFill>
                <a:latin typeface="Arial" charset="0"/>
              </a:rPr>
              <a:t>Humans,10</a:t>
            </a:r>
            <a:r>
              <a:rPr lang="en-US" sz="1200" i="1" baseline="30000" dirty="0" smtClean="0">
                <a:solidFill>
                  <a:srgbClr val="080808"/>
                </a:solidFill>
                <a:latin typeface="Arial" charset="0"/>
              </a:rPr>
              <a:t>th</a:t>
            </a:r>
            <a:r>
              <a:rPr lang="en-US" sz="1200" i="1" dirty="0" smtClean="0">
                <a:solidFill>
                  <a:srgbClr val="080808"/>
                </a:solidFill>
                <a:latin typeface="Arial" charset="0"/>
              </a:rPr>
              <a:t> </a:t>
            </a:r>
            <a:r>
              <a:rPr lang="en-US" sz="1200" i="1" dirty="0">
                <a:solidFill>
                  <a:srgbClr val="080808"/>
                </a:solidFill>
                <a:latin typeface="Arial" charset="0"/>
              </a:rPr>
              <a:t>Ed</a:t>
            </a:r>
            <a:r>
              <a:rPr lang="en-US" sz="1200" dirty="0">
                <a:solidFill>
                  <a:srgbClr val="080808"/>
                </a:solidFill>
                <a:latin typeface="Arial" charset="0"/>
              </a:rPr>
              <a:t>., </a:t>
            </a:r>
            <a:r>
              <a:rPr lang="en-US" sz="1200" dirty="0" smtClean="0">
                <a:solidFill>
                  <a:srgbClr val="080808"/>
                </a:solidFill>
                <a:latin typeface="Arial" charset="0"/>
              </a:rPr>
              <a:t>p. 369</a:t>
            </a:r>
            <a:endParaRPr lang="en-US" sz="1200" dirty="0">
              <a:solidFill>
                <a:srgbClr val="080808"/>
              </a:solidFill>
              <a:latin typeface="Arial" charset="0"/>
            </a:endParaRPr>
          </a:p>
        </p:txBody>
      </p:sp>
      <p:pic>
        <p:nvPicPr>
          <p:cNvPr id="8" name="Picture 7" descr="1414.jpg"/>
          <p:cNvPicPr>
            <a:picLocks noChangeAspect="1"/>
          </p:cNvPicPr>
          <p:nvPr/>
        </p:nvPicPr>
        <p:blipFill>
          <a:blip r:embed="rId3" cstate="print"/>
          <a:stretch>
            <a:fillRect/>
          </a:stretch>
        </p:blipFill>
        <p:spPr>
          <a:xfrm>
            <a:off x="1257300" y="-14623"/>
            <a:ext cx="7772400" cy="6173175"/>
          </a:xfrm>
          <a:prstGeom prst="rect">
            <a:avLst/>
          </a:prstGeom>
        </p:spPr>
      </p:pic>
      <p:sp>
        <p:nvSpPr>
          <p:cNvPr id="13" name="Text Box 3"/>
          <p:cNvSpPr txBox="1">
            <a:spLocks noChangeArrowheads="1"/>
          </p:cNvSpPr>
          <p:nvPr/>
        </p:nvSpPr>
        <p:spPr bwMode="auto">
          <a:xfrm>
            <a:off x="1665597" y="5985514"/>
            <a:ext cx="6962775" cy="325438"/>
          </a:xfrm>
          <a:prstGeom prst="rect">
            <a:avLst/>
          </a:prstGeom>
          <a:solidFill>
            <a:schemeClr val="bg1"/>
          </a:solidFill>
          <a:ln w="9525">
            <a:noFill/>
            <a:miter lim="800000"/>
            <a:headEnd/>
            <a:tailEnd/>
          </a:ln>
          <a:effectLst/>
        </p:spPr>
        <p:txBody>
          <a:bodyPr wrap="none"/>
          <a:lstStyle/>
          <a:p>
            <a:pPr algn="ctr">
              <a:lnSpc>
                <a:spcPct val="110000"/>
              </a:lnSpc>
            </a:pPr>
            <a:r>
              <a:rPr lang="en-US" sz="1400" b="1" dirty="0" smtClean="0">
                <a:solidFill>
                  <a:srgbClr val="000000"/>
                </a:solidFill>
                <a:latin typeface="Arial" charset="0"/>
              </a:rPr>
              <a:t>Early Neolithic sites of Europe</a:t>
            </a:r>
            <a:endParaRPr lang="en-US" sz="1400" b="1" dirty="0">
              <a:solidFill>
                <a:srgbClr val="000000"/>
              </a:solidFill>
              <a:latin typeface="Arial" charset="0"/>
            </a:endParaRPr>
          </a:p>
        </p:txBody>
      </p:sp>
      <p:sp>
        <p:nvSpPr>
          <p:cNvPr id="5" name="Oval 5"/>
          <p:cNvSpPr>
            <a:spLocks noChangeArrowheads="1"/>
          </p:cNvSpPr>
          <p:nvPr/>
        </p:nvSpPr>
        <p:spPr bwMode="auto">
          <a:xfrm>
            <a:off x="3348039" y="2441575"/>
            <a:ext cx="1016000" cy="577850"/>
          </a:xfrm>
          <a:prstGeom prst="ellipse">
            <a:avLst/>
          </a:prstGeom>
          <a:noFill/>
          <a:ln w="76200">
            <a:solidFill>
              <a:srgbClr val="FF0000"/>
            </a:solidFill>
            <a:miter lim="800000"/>
            <a:headEnd/>
            <a:tailEnd/>
          </a:ln>
          <a:effectLst/>
        </p:spPr>
        <p:txBody>
          <a:bodyPr wrap="none" anchor="ctr"/>
          <a:lstStyle/>
          <a:p>
            <a:pPr algn="ctr"/>
            <a:endParaRPr lang="en-US">
              <a:solidFill>
                <a:schemeClr val="accent1"/>
              </a:solidFill>
            </a:endParaRPr>
          </a:p>
        </p:txBody>
      </p:sp>
    </p:spTree>
  </p:cSld>
  <p:clrMapOvr>
    <a:masterClrMapping/>
  </p:clrMapOv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85731" name="Picture 3" descr="carnac-800x600"/>
          <p:cNvPicPr>
            <a:picLocks noChangeAspect="1" noChangeArrowheads="1"/>
          </p:cNvPicPr>
          <p:nvPr/>
        </p:nvPicPr>
        <p:blipFill>
          <a:blip r:embed="rId3" cstate="print"/>
          <a:srcRect/>
          <a:stretch>
            <a:fillRect/>
          </a:stretch>
        </p:blipFill>
        <p:spPr bwMode="auto">
          <a:xfrm>
            <a:off x="762000" y="152400"/>
            <a:ext cx="8839200" cy="6629400"/>
          </a:xfrm>
          <a:prstGeom prst="rect">
            <a:avLst/>
          </a:prstGeom>
          <a:noFill/>
        </p:spPr>
      </p:pic>
      <p:sp>
        <p:nvSpPr>
          <p:cNvPr id="585732" name="Text Box 4"/>
          <p:cNvSpPr txBox="1">
            <a:spLocks noChangeArrowheads="1"/>
          </p:cNvSpPr>
          <p:nvPr/>
        </p:nvSpPr>
        <p:spPr bwMode="auto">
          <a:xfrm>
            <a:off x="5327322" y="6338753"/>
            <a:ext cx="2725426" cy="276999"/>
          </a:xfrm>
          <a:prstGeom prst="rect">
            <a:avLst/>
          </a:prstGeom>
          <a:noFill/>
          <a:ln w="9525">
            <a:noFill/>
            <a:miter lim="800000"/>
            <a:headEnd/>
            <a:tailEnd/>
          </a:ln>
          <a:effectLst/>
        </p:spPr>
        <p:txBody>
          <a:bodyPr wrap="none">
            <a:spAutoFit/>
          </a:bodyPr>
          <a:lstStyle/>
          <a:p>
            <a:r>
              <a:rPr lang="en-US" sz="1200" dirty="0">
                <a:solidFill>
                  <a:schemeClr val="bg1"/>
                </a:solidFill>
                <a:hlinkClick r:id="rId4"/>
              </a:rPr>
              <a:t>http://pages.infinit.net/celte/chateau.html</a:t>
            </a:r>
            <a:endParaRPr lang="en-US" sz="1200" dirty="0">
              <a:solidFill>
                <a:schemeClr val="bg1"/>
              </a:solidFill>
            </a:endParaRPr>
          </a:p>
        </p:txBody>
      </p:sp>
      <p:sp>
        <p:nvSpPr>
          <p:cNvPr id="585733" name="Text Box 5"/>
          <p:cNvSpPr txBox="1">
            <a:spLocks noChangeArrowheads="1"/>
          </p:cNvSpPr>
          <p:nvPr/>
        </p:nvSpPr>
        <p:spPr bwMode="auto">
          <a:xfrm>
            <a:off x="5476876" y="5486401"/>
            <a:ext cx="2355132" cy="523220"/>
          </a:xfrm>
          <a:prstGeom prst="rect">
            <a:avLst/>
          </a:prstGeom>
          <a:noFill/>
          <a:ln w="9525">
            <a:noFill/>
            <a:miter lim="800000"/>
            <a:headEnd/>
            <a:tailEnd/>
          </a:ln>
          <a:effectLst/>
        </p:spPr>
        <p:txBody>
          <a:bodyPr wrap="none">
            <a:spAutoFit/>
          </a:bodyPr>
          <a:lstStyle/>
          <a:p>
            <a:r>
              <a:rPr lang="en-US" sz="2800" dirty="0">
                <a:solidFill>
                  <a:srgbClr val="FFFFFF"/>
                </a:solidFill>
              </a:rPr>
              <a:t>Carnac, France</a:t>
            </a:r>
          </a:p>
        </p:txBody>
      </p:sp>
      <p:sp>
        <p:nvSpPr>
          <p:cNvPr id="5" name="Text Box 5"/>
          <p:cNvSpPr txBox="1">
            <a:spLocks noChangeArrowheads="1"/>
          </p:cNvSpPr>
          <p:nvPr/>
        </p:nvSpPr>
        <p:spPr bwMode="auto">
          <a:xfrm>
            <a:off x="2671119" y="2819400"/>
            <a:ext cx="2167581" cy="830997"/>
          </a:xfrm>
          <a:prstGeom prst="rect">
            <a:avLst/>
          </a:prstGeom>
          <a:noFill/>
          <a:ln w="9525">
            <a:noFill/>
            <a:miter lim="800000"/>
            <a:headEnd/>
            <a:tailEnd/>
          </a:ln>
          <a:effectLst/>
        </p:spPr>
        <p:txBody>
          <a:bodyPr wrap="none">
            <a:spAutoFit/>
          </a:bodyPr>
          <a:lstStyle/>
          <a:p>
            <a:r>
              <a:rPr lang="en-US" sz="4800" b="1" dirty="0" err="1" smtClean="0">
                <a:solidFill>
                  <a:srgbClr val="FFFFFF"/>
                </a:solidFill>
              </a:rPr>
              <a:t>Menhir</a:t>
            </a:r>
            <a:endParaRPr lang="en-US" sz="4800" b="1" dirty="0">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0194" name="Picture 2">
            <a:hlinkClick r:id="rId3"/>
          </p:cNvPr>
          <p:cNvPicPr>
            <a:picLocks noChangeAspect="1" noChangeArrowheads="1"/>
          </p:cNvPicPr>
          <p:nvPr/>
        </p:nvPicPr>
        <p:blipFill>
          <a:blip r:embed="rId4" cstate="print"/>
          <a:srcRect l="22629" t="6609" r="22198" b="9483"/>
          <a:stretch>
            <a:fillRect/>
          </a:stretch>
        </p:blipFill>
        <p:spPr bwMode="auto">
          <a:xfrm>
            <a:off x="2543177" y="457200"/>
            <a:ext cx="5713413" cy="5791200"/>
          </a:xfrm>
          <a:prstGeom prst="rect">
            <a:avLst/>
          </a:prstGeom>
          <a:noFill/>
          <a:ln w="9525">
            <a:noFill/>
            <a:miter lim="800000"/>
            <a:headEnd/>
            <a:tailEnd/>
          </a:ln>
          <a:effectLst/>
        </p:spPr>
      </p:pic>
      <p:sp>
        <p:nvSpPr>
          <p:cNvPr id="1160195" name="Oval 3"/>
          <p:cNvSpPr>
            <a:spLocks noChangeArrowheads="1"/>
          </p:cNvSpPr>
          <p:nvPr/>
        </p:nvSpPr>
        <p:spPr bwMode="auto">
          <a:xfrm rot="-2283432">
            <a:off x="6257925" y="2971800"/>
            <a:ext cx="514350" cy="304800"/>
          </a:xfrm>
          <a:prstGeom prst="ellipse">
            <a:avLst/>
          </a:prstGeom>
          <a:noFill/>
          <a:ln w="57150">
            <a:solidFill>
              <a:srgbClr val="FF0000"/>
            </a:solidFill>
            <a:round/>
            <a:headEnd/>
            <a:tailEnd/>
          </a:ln>
          <a:effectLst/>
        </p:spPr>
        <p:txBody>
          <a:bodyPr wrap="none" anchor="ctr"/>
          <a:lstStyle/>
          <a:p>
            <a:endParaRPr lang="en-US"/>
          </a:p>
        </p:txBody>
      </p:sp>
      <p:sp>
        <p:nvSpPr>
          <p:cNvPr id="1160196" name="Text Box 4"/>
          <p:cNvSpPr txBox="1">
            <a:spLocks noChangeArrowheads="1"/>
          </p:cNvSpPr>
          <p:nvPr/>
        </p:nvSpPr>
        <p:spPr bwMode="auto">
          <a:xfrm>
            <a:off x="6218655" y="1813791"/>
            <a:ext cx="2362200" cy="1040285"/>
          </a:xfrm>
          <a:prstGeom prst="rect">
            <a:avLst/>
          </a:prstGeom>
          <a:solidFill>
            <a:schemeClr val="bg1"/>
          </a:solidFill>
          <a:ln w="9525">
            <a:noFill/>
            <a:miter lim="800000"/>
            <a:headEnd/>
            <a:tailEnd/>
          </a:ln>
          <a:effectLst/>
        </p:spPr>
        <p:txBody>
          <a:bodyPr>
            <a:spAutoFit/>
          </a:bodyPr>
          <a:lstStyle/>
          <a:p>
            <a:pPr algn="ctr">
              <a:spcBef>
                <a:spcPct val="20000"/>
              </a:spcBef>
            </a:pPr>
            <a:r>
              <a:rPr lang="en-US" sz="2800" b="1" dirty="0" err="1">
                <a:latin typeface="Arial" charset="0"/>
              </a:rPr>
              <a:t>Newgrange</a:t>
            </a:r>
            <a:r>
              <a:rPr lang="en-US" sz="2800" b="1" dirty="0">
                <a:latin typeface="Arial" charset="0"/>
              </a:rPr>
              <a:t>,</a:t>
            </a:r>
          </a:p>
          <a:p>
            <a:pPr algn="ctr">
              <a:spcBef>
                <a:spcPct val="20000"/>
              </a:spcBef>
            </a:pPr>
            <a:r>
              <a:rPr lang="en-US" sz="2800" b="1" dirty="0">
                <a:latin typeface="Arial" charset="0"/>
              </a:rPr>
              <a:t>Ireland</a:t>
            </a:r>
          </a:p>
        </p:txBody>
      </p:sp>
    </p:spTree>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61218" name="Picture 2" descr="PC300127"/>
          <p:cNvPicPr>
            <a:picLocks noGrp="1" noChangeAspect="1" noChangeArrowheads="1"/>
          </p:cNvPicPr>
          <p:nvPr>
            <p:ph/>
          </p:nvPr>
        </p:nvPicPr>
        <p:blipFill>
          <a:blip r:embed="rId2" cstate="print"/>
          <a:srcRect/>
          <a:stretch>
            <a:fillRect/>
          </a:stretch>
        </p:blipFill>
        <p:spPr>
          <a:xfrm>
            <a:off x="38101" y="0"/>
            <a:ext cx="10165080" cy="6776720"/>
          </a:xfrm>
          <a:noFill/>
          <a:ln/>
        </p:spPr>
      </p:pic>
      <p:sp>
        <p:nvSpPr>
          <p:cNvPr id="3" name="Oval 2"/>
          <p:cNvSpPr/>
          <p:nvPr/>
        </p:nvSpPr>
        <p:spPr bwMode="auto">
          <a:xfrm rot="20147067">
            <a:off x="5618426" y="3264330"/>
            <a:ext cx="535006" cy="424129"/>
          </a:xfrm>
          <a:prstGeom prst="ellipse">
            <a:avLst/>
          </a:prstGeom>
          <a:noFill/>
          <a:ln w="76200" cap="flat" cmpd="sng" algn="ctr">
            <a:solidFill>
              <a:srgbClr val="FFFF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p:cNvGrpSpPr/>
        <p:nvPr/>
      </p:nvGrpSpPr>
      <p:grpSpPr>
        <a:xfrm>
          <a:off x="0" y="0"/>
          <a:ext cx="0" cy="0"/>
          <a:chOff x="0" y="0"/>
          <a:chExt cx="0" cy="0"/>
        </a:xfrm>
      </p:grpSpPr>
      <p:pic>
        <p:nvPicPr>
          <p:cNvPr id="1162242" name="Picture 2" descr="PC300125"/>
          <p:cNvPicPr>
            <a:picLocks noGrp="1" noChangeAspect="1" noChangeArrowheads="1"/>
          </p:cNvPicPr>
          <p:nvPr>
            <p:ph/>
          </p:nvPr>
        </p:nvPicPr>
        <p:blipFill>
          <a:blip r:embed="rId2" cstate="print"/>
          <a:srcRect/>
          <a:stretch>
            <a:fillRect/>
          </a:stretch>
        </p:blipFill>
        <p:spPr>
          <a:xfrm>
            <a:off x="1485900" y="990600"/>
            <a:ext cx="7315200" cy="4876800"/>
          </a:xfrm>
          <a:noFill/>
          <a:ln/>
        </p:spPr>
      </p:pic>
      <p:sp>
        <p:nvSpPr>
          <p:cNvPr id="3" name="Up Arrow 2"/>
          <p:cNvSpPr/>
          <p:nvPr/>
        </p:nvSpPr>
        <p:spPr bwMode="auto">
          <a:xfrm rot="706116">
            <a:off x="4327247" y="397534"/>
            <a:ext cx="609600" cy="2089246"/>
          </a:xfrm>
          <a:prstGeom prst="upArrow">
            <a:avLst/>
          </a:prstGeom>
          <a:solidFill>
            <a:srgbClr val="FF000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63266" name="Picture 2" descr="newgrange-87"/>
          <p:cNvPicPr>
            <a:picLocks noChangeAspect="1" noChangeArrowheads="1"/>
          </p:cNvPicPr>
          <p:nvPr/>
        </p:nvPicPr>
        <p:blipFill>
          <a:blip r:embed="rId2" cstate="print"/>
          <a:srcRect/>
          <a:stretch>
            <a:fillRect/>
          </a:stretch>
        </p:blipFill>
        <p:spPr bwMode="auto">
          <a:xfrm>
            <a:off x="3086102" y="687388"/>
            <a:ext cx="4113213" cy="5484812"/>
          </a:xfrm>
          <a:prstGeom prst="rect">
            <a:avLst/>
          </a:prstGeom>
          <a:noFill/>
        </p:spPr>
      </p:pic>
      <p:sp>
        <p:nvSpPr>
          <p:cNvPr id="4" name="Rectangle 3"/>
          <p:cNvSpPr>
            <a:spLocks noChangeArrowheads="1"/>
          </p:cNvSpPr>
          <p:nvPr/>
        </p:nvSpPr>
        <p:spPr bwMode="auto">
          <a:xfrm>
            <a:off x="3403241" y="6338248"/>
            <a:ext cx="3465564" cy="276999"/>
          </a:xfrm>
          <a:prstGeom prst="rect">
            <a:avLst/>
          </a:prstGeom>
          <a:noFill/>
          <a:ln w="9525">
            <a:noFill/>
            <a:miter lim="800000"/>
            <a:headEnd/>
            <a:tailEnd/>
          </a:ln>
          <a:effectLst/>
        </p:spPr>
        <p:txBody>
          <a:bodyPr wrap="none">
            <a:spAutoFit/>
          </a:bodyPr>
          <a:lstStyle/>
          <a:p>
            <a:pPr algn="ctr">
              <a:spcBef>
                <a:spcPct val="20000"/>
              </a:spcBef>
            </a:pPr>
            <a:r>
              <a:rPr lang="en-US" sz="1200" dirty="0" smtClean="0">
                <a:latin typeface="Arial" charset="0"/>
                <a:hlinkClick r:id="rId3"/>
              </a:rPr>
              <a:t>www.photo.net/photo/pcd3815/newgrange-87.tcl</a:t>
            </a:r>
            <a:endParaRPr lang="en-US" sz="1200" dirty="0">
              <a:latin typeface="Arial" charset="0"/>
            </a:endParaRPr>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64292" name="Picture 4" descr="80k jpg"/>
          <p:cNvPicPr>
            <a:picLocks noChangeAspect="1" noChangeArrowheads="1"/>
          </p:cNvPicPr>
          <p:nvPr/>
        </p:nvPicPr>
        <p:blipFill>
          <a:blip r:embed="rId2" cstate="print"/>
          <a:srcRect/>
          <a:stretch>
            <a:fillRect/>
          </a:stretch>
        </p:blipFill>
        <p:spPr bwMode="auto">
          <a:xfrm>
            <a:off x="4029077" y="601665"/>
            <a:ext cx="2162175" cy="1836737"/>
          </a:xfrm>
          <a:prstGeom prst="rect">
            <a:avLst/>
          </a:prstGeom>
          <a:noFill/>
        </p:spPr>
      </p:pic>
      <p:sp>
        <p:nvSpPr>
          <p:cNvPr id="13" name="Rectangle 5"/>
          <p:cNvSpPr>
            <a:spLocks noChangeArrowheads="1"/>
          </p:cNvSpPr>
          <p:nvPr/>
        </p:nvSpPr>
        <p:spPr bwMode="auto">
          <a:xfrm>
            <a:off x="1970521" y="2358123"/>
            <a:ext cx="6325321" cy="646331"/>
          </a:xfrm>
          <a:prstGeom prst="rect">
            <a:avLst/>
          </a:prstGeom>
          <a:noFill/>
          <a:ln w="9525">
            <a:noFill/>
            <a:miter lim="800000"/>
            <a:headEnd/>
            <a:tailEnd/>
          </a:ln>
          <a:effectLst/>
        </p:spPr>
        <p:txBody>
          <a:bodyPr wrap="none" anchor="ctr">
            <a:spAutoFit/>
          </a:bodyPr>
          <a:lstStyle/>
          <a:p>
            <a:pPr algn="ctr"/>
            <a:r>
              <a:rPr lang="en-US" sz="1800" b="1" dirty="0">
                <a:solidFill>
                  <a:schemeClr val="bg1"/>
                </a:solidFill>
                <a:latin typeface="Arial" charset="0"/>
              </a:rPr>
              <a:t>Plan of </a:t>
            </a:r>
            <a:r>
              <a:rPr lang="en-US" sz="1800" b="1" dirty="0" err="1">
                <a:solidFill>
                  <a:schemeClr val="bg1"/>
                </a:solidFill>
                <a:latin typeface="Arial" charset="0"/>
              </a:rPr>
              <a:t>Newgrange</a:t>
            </a:r>
            <a:r>
              <a:rPr lang="en-US" sz="1800" b="1" dirty="0">
                <a:solidFill>
                  <a:schemeClr val="bg1"/>
                </a:solidFill>
                <a:latin typeface="Arial" charset="0"/>
              </a:rPr>
              <a:t/>
            </a:r>
            <a:br>
              <a:rPr lang="en-US" sz="1800" b="1" dirty="0">
                <a:solidFill>
                  <a:schemeClr val="bg1"/>
                </a:solidFill>
                <a:latin typeface="Arial" charset="0"/>
              </a:rPr>
            </a:br>
            <a:r>
              <a:rPr lang="en-US" sz="1800" b="1" dirty="0">
                <a:solidFill>
                  <a:schemeClr val="bg1"/>
                </a:solidFill>
                <a:latin typeface="Arial" charset="0"/>
              </a:rPr>
              <a:t>with interior passage aligned to Winter Solstice sunrise </a:t>
            </a:r>
          </a:p>
        </p:txBody>
      </p:sp>
      <p:sp>
        <p:nvSpPr>
          <p:cNvPr id="14" name="Oval 13"/>
          <p:cNvSpPr/>
          <p:nvPr/>
        </p:nvSpPr>
        <p:spPr bwMode="auto">
          <a:xfrm rot="20147067">
            <a:off x="5078450" y="1927227"/>
            <a:ext cx="535006" cy="424129"/>
          </a:xfrm>
          <a:prstGeom prst="ellipse">
            <a:avLst/>
          </a:prstGeom>
          <a:noFill/>
          <a:ln w="76200" cap="flat" cmpd="sng" algn="ctr">
            <a:solidFill>
              <a:srgbClr val="FFFF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16" name="Straight Connector 15"/>
          <p:cNvCxnSpPr/>
          <p:nvPr/>
        </p:nvCxnSpPr>
        <p:spPr bwMode="auto">
          <a:xfrm rot="16200000" flipH="1">
            <a:off x="4987290" y="1832610"/>
            <a:ext cx="579124" cy="266702"/>
          </a:xfrm>
          <a:prstGeom prst="line">
            <a:avLst/>
          </a:prstGeom>
          <a:solidFill>
            <a:schemeClr val="accent1"/>
          </a:solidFill>
          <a:ln w="76200" cap="flat" cmpd="sng" algn="ctr">
            <a:solidFill>
              <a:srgbClr val="FFFF00"/>
            </a:solidFill>
            <a:prstDash val="solid"/>
            <a:miter lim="800000"/>
            <a:headEnd type="none" w="med" len="med"/>
            <a:tailEnd type="none" w="med" len="med"/>
          </a:ln>
          <a:effectLst/>
        </p:spPr>
      </p:cxnSp>
      <p:sp>
        <p:nvSpPr>
          <p:cNvPr id="7" name="Rectangle 6"/>
          <p:cNvSpPr>
            <a:spLocks noChangeArrowheads="1"/>
          </p:cNvSpPr>
          <p:nvPr/>
        </p:nvSpPr>
        <p:spPr bwMode="auto">
          <a:xfrm>
            <a:off x="3403241" y="6338248"/>
            <a:ext cx="3465564" cy="276999"/>
          </a:xfrm>
          <a:prstGeom prst="rect">
            <a:avLst/>
          </a:prstGeom>
          <a:noFill/>
          <a:ln w="9525">
            <a:noFill/>
            <a:miter lim="800000"/>
            <a:headEnd/>
            <a:tailEnd/>
          </a:ln>
          <a:effectLst/>
        </p:spPr>
        <p:txBody>
          <a:bodyPr wrap="none">
            <a:spAutoFit/>
          </a:bodyPr>
          <a:lstStyle/>
          <a:p>
            <a:pPr algn="ctr">
              <a:spcBef>
                <a:spcPct val="20000"/>
              </a:spcBef>
            </a:pPr>
            <a:r>
              <a:rPr lang="en-US" sz="1200" dirty="0" smtClean="0">
                <a:latin typeface="Arial" charset="0"/>
                <a:hlinkClick r:id="rId3"/>
              </a:rPr>
              <a:t>www.photo.net/photo/pcd3815/newgrange-87.tcl</a:t>
            </a:r>
            <a:endParaRPr lang="en-US" sz="1200" dirty="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63266" name="Picture 2" descr="newgrange-87"/>
          <p:cNvPicPr>
            <a:picLocks noChangeAspect="1" noChangeArrowheads="1"/>
          </p:cNvPicPr>
          <p:nvPr/>
        </p:nvPicPr>
        <p:blipFill>
          <a:blip r:embed="rId2" cstate="print"/>
          <a:srcRect/>
          <a:stretch>
            <a:fillRect/>
          </a:stretch>
        </p:blipFill>
        <p:spPr bwMode="auto">
          <a:xfrm>
            <a:off x="3086102" y="687388"/>
            <a:ext cx="4113213" cy="5484812"/>
          </a:xfrm>
          <a:prstGeom prst="rect">
            <a:avLst/>
          </a:prstGeom>
          <a:noFill/>
        </p:spPr>
      </p:pic>
      <p:sp>
        <p:nvSpPr>
          <p:cNvPr id="5" name="Up Arrow 4"/>
          <p:cNvSpPr/>
          <p:nvPr/>
        </p:nvSpPr>
        <p:spPr bwMode="auto">
          <a:xfrm rot="10800000">
            <a:off x="4838701" y="0"/>
            <a:ext cx="609600" cy="2089246"/>
          </a:xfrm>
          <a:prstGeom prst="upArrow">
            <a:avLst/>
          </a:prstGeom>
          <a:solidFill>
            <a:srgbClr val="FFFF0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Times New Roman" pitchFamily="18" charset="0"/>
            </a:endParaRPr>
          </a:p>
        </p:txBody>
      </p:sp>
      <p:sp>
        <p:nvSpPr>
          <p:cNvPr id="6" name="Rectangle 5"/>
          <p:cNvSpPr>
            <a:spLocks noChangeArrowheads="1"/>
          </p:cNvSpPr>
          <p:nvPr/>
        </p:nvSpPr>
        <p:spPr bwMode="auto">
          <a:xfrm>
            <a:off x="3403241" y="6338248"/>
            <a:ext cx="3465564" cy="276999"/>
          </a:xfrm>
          <a:prstGeom prst="rect">
            <a:avLst/>
          </a:prstGeom>
          <a:noFill/>
          <a:ln w="9525">
            <a:noFill/>
            <a:miter lim="800000"/>
            <a:headEnd/>
            <a:tailEnd/>
          </a:ln>
          <a:effectLst/>
        </p:spPr>
        <p:txBody>
          <a:bodyPr wrap="none">
            <a:spAutoFit/>
          </a:bodyPr>
          <a:lstStyle/>
          <a:p>
            <a:pPr algn="ctr">
              <a:spcBef>
                <a:spcPct val="20000"/>
              </a:spcBef>
            </a:pPr>
            <a:r>
              <a:rPr lang="en-US" sz="1200" dirty="0" smtClean="0">
                <a:latin typeface="Arial" charset="0"/>
                <a:hlinkClick r:id="rId3"/>
              </a:rPr>
              <a:t>www.photo.net/photo/pcd3815/newgrange-87.tcl</a:t>
            </a:r>
            <a:endParaRPr lang="en-US" sz="1200" dirty="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2"/>
          <p:cNvSpPr>
            <a:spLocks noChangeArrowheads="1"/>
          </p:cNvSpPr>
          <p:nvPr/>
        </p:nvSpPr>
        <p:spPr bwMode="auto">
          <a:xfrm>
            <a:off x="0" y="0"/>
            <a:ext cx="10287000" cy="6858000"/>
          </a:xfrm>
          <a:prstGeom prst="rect">
            <a:avLst/>
          </a:prstGeom>
          <a:gradFill>
            <a:gsLst>
              <a:gs pos="0">
                <a:schemeClr val="accent1">
                  <a:shade val="30000"/>
                  <a:satMod val="115000"/>
                  <a:alpha val="0"/>
                </a:schemeClr>
              </a:gs>
              <a:gs pos="50000">
                <a:schemeClr val="accent1">
                  <a:shade val="67500"/>
                  <a:satMod val="115000"/>
                  <a:alpha val="0"/>
                </a:schemeClr>
              </a:gs>
              <a:gs pos="100000">
                <a:srgbClr val="C00000">
                  <a:alpha val="49000"/>
                </a:srgbClr>
              </a:gs>
            </a:gsLst>
            <a:lin ang="5400000" scaled="0"/>
          </a:gradFill>
          <a:ln w="9525">
            <a:noFill/>
            <a:miter lim="800000"/>
            <a:headEnd/>
            <a:tailEnd/>
          </a:ln>
        </p:spPr>
        <p:txBody>
          <a:bodyPr wrap="square" anchor="ctr">
            <a:noAutofit/>
          </a:bodyPr>
          <a:lstStyle/>
          <a:p>
            <a:pPr algn="ctr">
              <a:lnSpc>
                <a:spcPct val="140000"/>
              </a:lnSpc>
            </a:pPr>
            <a:endParaRPr lang="en-US" sz="3200" b="1" dirty="0">
              <a:solidFill>
                <a:srgbClr val="FFFFFF"/>
              </a:solidFill>
              <a:latin typeface="Arial" charset="0"/>
            </a:endParaRPr>
          </a:p>
          <a:p>
            <a:pPr algn="ctr">
              <a:lnSpc>
                <a:spcPct val="140000"/>
              </a:lnSpc>
            </a:pPr>
            <a:r>
              <a:rPr lang="en-US" sz="3200" b="1" dirty="0">
                <a:solidFill>
                  <a:srgbClr val="FFFFFF"/>
                </a:solidFill>
                <a:latin typeface="Arial" charset="0"/>
              </a:rPr>
              <a:t> </a:t>
            </a:r>
          </a:p>
        </p:txBody>
      </p:sp>
      <p:pic>
        <p:nvPicPr>
          <p:cNvPr id="8" name="Picture 7" descr="Lewis10.jpg"/>
          <p:cNvPicPr>
            <a:picLocks noChangeAspect="1"/>
          </p:cNvPicPr>
          <p:nvPr/>
        </p:nvPicPr>
        <p:blipFill>
          <a:blip r:embed="rId2" cstate="print"/>
          <a:stretch>
            <a:fillRect/>
          </a:stretch>
        </p:blipFill>
        <p:spPr>
          <a:xfrm>
            <a:off x="2371725" y="254000"/>
            <a:ext cx="5543550" cy="6350000"/>
          </a:xfrm>
          <a:prstGeom prst="rect">
            <a:avLst/>
          </a:prstGeom>
        </p:spPr>
      </p:pic>
      <p:sp>
        <p:nvSpPr>
          <p:cNvPr id="9" name="Rectangle 8"/>
          <p:cNvSpPr/>
          <p:nvPr/>
        </p:nvSpPr>
        <p:spPr>
          <a:xfrm>
            <a:off x="1628775" y="2835956"/>
            <a:ext cx="6943725" cy="2160591"/>
          </a:xfrm>
          <a:prstGeom prst="rect">
            <a:avLst/>
          </a:prstGeom>
        </p:spPr>
        <p:txBody>
          <a:bodyPr wrap="square">
            <a:spAutoFit/>
          </a:bodyPr>
          <a:lstStyle/>
          <a:p>
            <a:pPr algn="ctr">
              <a:lnSpc>
                <a:spcPct val="140000"/>
              </a:lnSpc>
            </a:pPr>
            <a:r>
              <a:rPr lang="en-US" sz="3200" b="1" dirty="0">
                <a:ln>
                  <a:gradFill>
                    <a:gsLst>
                      <a:gs pos="0">
                        <a:srgbClr val="000082"/>
                      </a:gs>
                      <a:gs pos="30000">
                        <a:srgbClr val="66008F"/>
                      </a:gs>
                      <a:gs pos="64999">
                        <a:srgbClr val="BA0066"/>
                      </a:gs>
                      <a:gs pos="89999">
                        <a:srgbClr val="FF0000"/>
                      </a:gs>
                      <a:gs pos="100000">
                        <a:srgbClr val="FF8200"/>
                      </a:gs>
                    </a:gsLst>
                    <a:lin ang="5400000" scaled="0"/>
                  </a:gradFill>
                </a:ln>
                <a:solidFill>
                  <a:srgbClr val="FFFFFF"/>
                </a:solidFill>
                <a:effectLst>
                  <a:outerShdw blurRad="50800" dist="38100" dir="8100000" algn="tr" rotWithShape="0">
                    <a:srgbClr val="080808">
                      <a:alpha val="40000"/>
                    </a:srgbClr>
                  </a:outerShdw>
                </a:effectLst>
                <a:latin typeface="Arial" charset="0"/>
              </a:rPr>
              <a:t>. . . or how to make sense</a:t>
            </a:r>
            <a:br>
              <a:rPr lang="en-US" sz="3200" b="1" dirty="0">
                <a:ln>
                  <a:gradFill>
                    <a:gsLst>
                      <a:gs pos="0">
                        <a:srgbClr val="000082"/>
                      </a:gs>
                      <a:gs pos="30000">
                        <a:srgbClr val="66008F"/>
                      </a:gs>
                      <a:gs pos="64999">
                        <a:srgbClr val="BA0066"/>
                      </a:gs>
                      <a:gs pos="89999">
                        <a:srgbClr val="FF0000"/>
                      </a:gs>
                      <a:gs pos="100000">
                        <a:srgbClr val="FF8200"/>
                      </a:gs>
                    </a:gsLst>
                    <a:lin ang="5400000" scaled="0"/>
                  </a:gradFill>
                </a:ln>
                <a:solidFill>
                  <a:srgbClr val="FFFFFF"/>
                </a:solidFill>
                <a:effectLst>
                  <a:outerShdw blurRad="50800" dist="38100" dir="8100000" algn="tr" rotWithShape="0">
                    <a:srgbClr val="080808">
                      <a:alpha val="40000"/>
                    </a:srgbClr>
                  </a:outerShdw>
                </a:effectLst>
                <a:latin typeface="Arial" charset="0"/>
              </a:rPr>
            </a:br>
            <a:r>
              <a:rPr lang="en-US" sz="3200" b="1" dirty="0">
                <a:ln>
                  <a:gradFill>
                    <a:gsLst>
                      <a:gs pos="0">
                        <a:srgbClr val="000082"/>
                      </a:gs>
                      <a:gs pos="30000">
                        <a:srgbClr val="66008F"/>
                      </a:gs>
                      <a:gs pos="64999">
                        <a:srgbClr val="BA0066"/>
                      </a:gs>
                      <a:gs pos="89999">
                        <a:srgbClr val="FF0000"/>
                      </a:gs>
                      <a:gs pos="100000">
                        <a:srgbClr val="FF8200"/>
                      </a:gs>
                    </a:gsLst>
                    <a:lin ang="5400000" scaled="0"/>
                  </a:gradFill>
                </a:ln>
                <a:solidFill>
                  <a:srgbClr val="FFFFFF"/>
                </a:solidFill>
                <a:effectLst>
                  <a:outerShdw blurRad="50800" dist="38100" dir="8100000" algn="tr" rotWithShape="0">
                    <a:srgbClr val="080808">
                      <a:alpha val="40000"/>
                    </a:srgbClr>
                  </a:outerShdw>
                </a:effectLst>
                <a:latin typeface="Arial" charset="0"/>
              </a:rPr>
              <a:t>out of</a:t>
            </a:r>
            <a:br>
              <a:rPr lang="en-US" sz="3200" b="1" dirty="0">
                <a:ln>
                  <a:gradFill>
                    <a:gsLst>
                      <a:gs pos="0">
                        <a:srgbClr val="000082"/>
                      </a:gs>
                      <a:gs pos="30000">
                        <a:srgbClr val="66008F"/>
                      </a:gs>
                      <a:gs pos="64999">
                        <a:srgbClr val="BA0066"/>
                      </a:gs>
                      <a:gs pos="89999">
                        <a:srgbClr val="FF0000"/>
                      </a:gs>
                      <a:gs pos="100000">
                        <a:srgbClr val="FF8200"/>
                      </a:gs>
                    </a:gsLst>
                    <a:lin ang="5400000" scaled="0"/>
                  </a:gradFill>
                </a:ln>
                <a:solidFill>
                  <a:srgbClr val="FFFFFF"/>
                </a:solidFill>
                <a:effectLst>
                  <a:outerShdw blurRad="50800" dist="38100" dir="8100000" algn="tr" rotWithShape="0">
                    <a:srgbClr val="080808">
                      <a:alpha val="40000"/>
                    </a:srgbClr>
                  </a:outerShdw>
                </a:effectLst>
                <a:latin typeface="Arial" charset="0"/>
              </a:rPr>
            </a:br>
            <a:r>
              <a:rPr lang="en-US" sz="3200" b="1" dirty="0">
                <a:ln>
                  <a:gradFill>
                    <a:gsLst>
                      <a:gs pos="0">
                        <a:srgbClr val="000082"/>
                      </a:gs>
                      <a:gs pos="30000">
                        <a:srgbClr val="66008F"/>
                      </a:gs>
                      <a:gs pos="64999">
                        <a:srgbClr val="BA0066"/>
                      </a:gs>
                      <a:gs pos="89999">
                        <a:srgbClr val="FF0000"/>
                      </a:gs>
                      <a:gs pos="100000">
                        <a:srgbClr val="FF8200"/>
                      </a:gs>
                    </a:gsLst>
                    <a:lin ang="5400000" scaled="0"/>
                  </a:gradFill>
                </a:ln>
                <a:solidFill>
                  <a:srgbClr val="FFFFFF"/>
                </a:solidFill>
                <a:effectLst>
                  <a:outerShdw blurRad="50800" dist="38100" dir="8100000" algn="tr" rotWithShape="0">
                    <a:srgbClr val="080808">
                      <a:alpha val="40000"/>
                    </a:srgbClr>
                  </a:outerShdw>
                </a:effectLst>
                <a:latin typeface="Arial" charset="0"/>
              </a:rPr>
              <a:t>Ch. </a:t>
            </a:r>
            <a:r>
              <a:rPr lang="en-US" sz="3200" b="1" dirty="0" smtClean="0">
                <a:ln>
                  <a:gradFill>
                    <a:gsLst>
                      <a:gs pos="0">
                        <a:srgbClr val="000082"/>
                      </a:gs>
                      <a:gs pos="30000">
                        <a:srgbClr val="66008F"/>
                      </a:gs>
                      <a:gs pos="64999">
                        <a:srgbClr val="BA0066"/>
                      </a:gs>
                      <a:gs pos="89999">
                        <a:srgbClr val="FF0000"/>
                      </a:gs>
                      <a:gs pos="100000">
                        <a:srgbClr val="FF8200"/>
                      </a:gs>
                    </a:gsLst>
                    <a:lin ang="5400000" scaled="0"/>
                  </a:gradFill>
                </a:ln>
                <a:solidFill>
                  <a:srgbClr val="FFFFFF"/>
                </a:solidFill>
                <a:effectLst>
                  <a:outerShdw blurRad="50800" dist="38100" dir="8100000" algn="tr" rotWithShape="0">
                    <a:srgbClr val="080808">
                      <a:alpha val="40000"/>
                    </a:srgbClr>
                  </a:outerShdw>
                </a:effectLst>
                <a:latin typeface="Arial" charset="0"/>
              </a:rPr>
              <a:t>14 </a:t>
            </a:r>
            <a:r>
              <a:rPr lang="en-US" sz="3200" b="1" dirty="0">
                <a:ln>
                  <a:gradFill>
                    <a:gsLst>
                      <a:gs pos="0">
                        <a:srgbClr val="000082"/>
                      </a:gs>
                      <a:gs pos="30000">
                        <a:srgbClr val="66008F"/>
                      </a:gs>
                      <a:gs pos="64999">
                        <a:srgbClr val="BA0066"/>
                      </a:gs>
                      <a:gs pos="89999">
                        <a:srgbClr val="FF0000"/>
                      </a:gs>
                      <a:gs pos="100000">
                        <a:srgbClr val="FF8200"/>
                      </a:gs>
                    </a:gsLst>
                    <a:lin ang="5400000" scaled="0"/>
                  </a:gradFill>
                </a:ln>
                <a:solidFill>
                  <a:srgbClr val="FFFFFF"/>
                </a:solidFill>
                <a:effectLst>
                  <a:outerShdw blurRad="50800" dist="38100" dir="8100000" algn="tr" rotWithShape="0">
                    <a:srgbClr val="080808">
                      <a:alpha val="40000"/>
                    </a:srgbClr>
                  </a:outerShdw>
                </a:effectLst>
                <a:latin typeface="Arial" charset="0"/>
              </a:rPr>
              <a:t>of the text . . .</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27715" name="Text Box 3"/>
          <p:cNvSpPr txBox="1">
            <a:spLocks noChangeArrowheads="1"/>
          </p:cNvSpPr>
          <p:nvPr/>
        </p:nvSpPr>
        <p:spPr bwMode="auto">
          <a:xfrm>
            <a:off x="6919914" y="6019801"/>
            <a:ext cx="2623667" cy="461665"/>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2400" b="1" kern="1200">
                <a:solidFill>
                  <a:srgbClr val="000000"/>
                </a:solidFill>
                <a:latin typeface="Times New Roman" pitchFamily="18" charset="0"/>
                <a:ea typeface="+mn-ea"/>
                <a:cs typeface="+mn-cs"/>
              </a:rPr>
              <a:t>22 November 2002</a:t>
            </a:r>
          </a:p>
        </p:txBody>
      </p:sp>
      <p:pic>
        <p:nvPicPr>
          <p:cNvPr id="627716" name="Picture 4" descr="Kroeber703"/>
          <p:cNvPicPr>
            <a:picLocks noChangeAspect="1" noChangeArrowheads="1"/>
          </p:cNvPicPr>
          <p:nvPr/>
        </p:nvPicPr>
        <p:blipFill>
          <a:blip r:embed="rId3" cstate="print"/>
          <a:srcRect/>
          <a:stretch>
            <a:fillRect/>
          </a:stretch>
        </p:blipFill>
        <p:spPr bwMode="auto">
          <a:xfrm>
            <a:off x="4349749" y="76200"/>
            <a:ext cx="4451351" cy="6705600"/>
          </a:xfrm>
          <a:prstGeom prst="rect">
            <a:avLst/>
          </a:prstGeom>
          <a:noFill/>
        </p:spPr>
      </p:pic>
      <p:sp>
        <p:nvSpPr>
          <p:cNvPr id="8" name="Text Box 4"/>
          <p:cNvSpPr txBox="1">
            <a:spLocks noChangeArrowheads="1"/>
          </p:cNvSpPr>
          <p:nvPr/>
        </p:nvSpPr>
        <p:spPr bwMode="auto">
          <a:xfrm>
            <a:off x="1341215" y="2874764"/>
            <a:ext cx="3848298" cy="2154436"/>
          </a:xfrm>
          <a:prstGeom prst="rect">
            <a:avLst/>
          </a:prstGeom>
          <a:solidFill>
            <a:schemeClr val="tx1"/>
          </a:solidFill>
          <a:ln w="9525">
            <a:noFill/>
            <a:miter lim="800000"/>
            <a:headEnd/>
            <a:tailEnd/>
          </a:ln>
          <a:effectLst/>
        </p:spPr>
        <p:txBody>
          <a:bodyPr wrap="none">
            <a:spAutoFit/>
          </a:bodyPr>
          <a:lstStyle/>
          <a:p>
            <a:pPr algn="ctr"/>
            <a:r>
              <a:rPr lang="en-US" sz="3600" b="1" dirty="0" smtClean="0">
                <a:solidFill>
                  <a:schemeClr val="bg1"/>
                </a:solidFill>
                <a:latin typeface="Verdana" pitchFamily="34" charset="0"/>
              </a:rPr>
              <a:t>Mesolithic</a:t>
            </a:r>
            <a:endParaRPr lang="en-US" sz="3600" b="1" dirty="0">
              <a:solidFill>
                <a:schemeClr val="bg1"/>
              </a:solidFill>
              <a:latin typeface="Verdana" pitchFamily="34" charset="0"/>
            </a:endParaRPr>
          </a:p>
          <a:p>
            <a:endParaRPr lang="en-US" sz="3600" b="1" dirty="0">
              <a:solidFill>
                <a:schemeClr val="bg1"/>
              </a:solidFill>
              <a:latin typeface="Verdana" pitchFamily="34" charset="0"/>
            </a:endParaRPr>
          </a:p>
          <a:p>
            <a:pPr algn="ctr" eaLnBrk="0" hangingPunct="0">
              <a:spcBef>
                <a:spcPct val="50000"/>
              </a:spcBef>
              <a:buClr>
                <a:schemeClr val="hlink"/>
              </a:buClr>
            </a:pPr>
            <a:r>
              <a:rPr kumimoji="1" lang="en-US" sz="2000" b="1" dirty="0">
                <a:solidFill>
                  <a:schemeClr val="bg1"/>
                </a:solidFill>
                <a:latin typeface="Verdana" pitchFamily="34" charset="0"/>
              </a:rPr>
              <a:t>“The </a:t>
            </a:r>
            <a:r>
              <a:rPr kumimoji="1" lang="en-US" sz="2000" b="1" dirty="0" smtClean="0">
                <a:solidFill>
                  <a:schemeClr val="bg1"/>
                </a:solidFill>
                <a:latin typeface="Verdana" pitchFamily="34" charset="0"/>
              </a:rPr>
              <a:t>Middle </a:t>
            </a:r>
            <a:r>
              <a:rPr kumimoji="1" lang="en-US" sz="2000" b="1" dirty="0">
                <a:solidFill>
                  <a:schemeClr val="bg1"/>
                </a:solidFill>
                <a:latin typeface="Verdana" pitchFamily="34" charset="0"/>
              </a:rPr>
              <a:t>Stone Age”</a:t>
            </a:r>
          </a:p>
          <a:p>
            <a:endParaRPr lang="en-US" sz="3200" b="1" dirty="0">
              <a:solidFill>
                <a:schemeClr val="bg1"/>
              </a:solidFill>
              <a:latin typeface="Verdana" pitchFamily="34" charset="0"/>
            </a:endParaRPr>
          </a:p>
        </p:txBody>
      </p:sp>
      <p:sp>
        <p:nvSpPr>
          <p:cNvPr id="6" name="Oval 5"/>
          <p:cNvSpPr>
            <a:spLocks noChangeArrowheads="1"/>
          </p:cNvSpPr>
          <p:nvPr/>
        </p:nvSpPr>
        <p:spPr bwMode="auto">
          <a:xfrm>
            <a:off x="4381501" y="3015523"/>
            <a:ext cx="4267200" cy="1327879"/>
          </a:xfrm>
          <a:prstGeom prst="ellipse">
            <a:avLst/>
          </a:prstGeom>
          <a:noFill/>
          <a:ln w="76200">
            <a:solidFill>
              <a:srgbClr val="FF0000"/>
            </a:solidFill>
            <a:miter lim="800000"/>
            <a:headEnd/>
            <a:tailEnd/>
          </a:ln>
          <a:effectLst/>
        </p:spPr>
        <p:txBody>
          <a:bodyPr wrap="none" anchor="ctr"/>
          <a:lstStyle/>
          <a:p>
            <a:pPr algn="l" rtl="0" fontAlgn="base">
              <a:spcBef>
                <a:spcPct val="0"/>
              </a:spcBef>
              <a:spcAft>
                <a:spcPct val="0"/>
              </a:spcAft>
            </a:pPr>
            <a:endParaRPr lang="en-US" sz="2400" kern="1200">
              <a:solidFill>
                <a:srgbClr val="000000"/>
              </a:solidFill>
              <a:latin typeface="Times New Roman" pitchFamily="18"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64292" name="Picture 4" descr="80k jpg"/>
          <p:cNvPicPr>
            <a:picLocks noChangeAspect="1" noChangeArrowheads="1"/>
          </p:cNvPicPr>
          <p:nvPr/>
        </p:nvPicPr>
        <p:blipFill>
          <a:blip r:embed="rId2" cstate="print"/>
          <a:srcRect/>
          <a:stretch>
            <a:fillRect/>
          </a:stretch>
        </p:blipFill>
        <p:spPr bwMode="auto">
          <a:xfrm>
            <a:off x="4029077" y="601665"/>
            <a:ext cx="2162175" cy="1836737"/>
          </a:xfrm>
          <a:prstGeom prst="rect">
            <a:avLst/>
          </a:prstGeom>
          <a:noFill/>
        </p:spPr>
      </p:pic>
      <p:sp>
        <p:nvSpPr>
          <p:cNvPr id="7" name="Oval 6"/>
          <p:cNvSpPr/>
          <p:nvPr/>
        </p:nvSpPr>
        <p:spPr bwMode="auto">
          <a:xfrm rot="20147067">
            <a:off x="5078450" y="1927227"/>
            <a:ext cx="535006" cy="424129"/>
          </a:xfrm>
          <a:prstGeom prst="ellipse">
            <a:avLst/>
          </a:prstGeom>
          <a:noFill/>
          <a:ln w="76200" cap="flat" cmpd="sng" algn="ctr">
            <a:solidFill>
              <a:srgbClr val="FFFF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5" name="Rectangle 4"/>
          <p:cNvSpPr>
            <a:spLocks noChangeArrowheads="1"/>
          </p:cNvSpPr>
          <p:nvPr/>
        </p:nvSpPr>
        <p:spPr bwMode="auto">
          <a:xfrm>
            <a:off x="3403241" y="6338248"/>
            <a:ext cx="3465564" cy="276999"/>
          </a:xfrm>
          <a:prstGeom prst="rect">
            <a:avLst/>
          </a:prstGeom>
          <a:noFill/>
          <a:ln w="9525">
            <a:noFill/>
            <a:miter lim="800000"/>
            <a:headEnd/>
            <a:tailEnd/>
          </a:ln>
          <a:effectLst/>
        </p:spPr>
        <p:txBody>
          <a:bodyPr wrap="none">
            <a:spAutoFit/>
          </a:bodyPr>
          <a:lstStyle/>
          <a:p>
            <a:pPr algn="ctr">
              <a:spcBef>
                <a:spcPct val="20000"/>
              </a:spcBef>
            </a:pPr>
            <a:r>
              <a:rPr lang="en-US" sz="1200" dirty="0" smtClean="0">
                <a:latin typeface="Arial" charset="0"/>
                <a:hlinkClick r:id="rId3"/>
              </a:rPr>
              <a:t>www.photo.net/photo/pcd3815/newgrange-87.tcl</a:t>
            </a:r>
            <a:endParaRPr lang="en-US" sz="1200" dirty="0">
              <a:latin typeface="Arial" charset="0"/>
            </a:endParaRPr>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64292" name="Picture 4" descr="80k jpg"/>
          <p:cNvPicPr>
            <a:picLocks noChangeAspect="1" noChangeArrowheads="1"/>
          </p:cNvPicPr>
          <p:nvPr/>
        </p:nvPicPr>
        <p:blipFill>
          <a:blip r:embed="rId2" cstate="print"/>
          <a:srcRect/>
          <a:stretch>
            <a:fillRect/>
          </a:stretch>
        </p:blipFill>
        <p:spPr bwMode="auto">
          <a:xfrm>
            <a:off x="4029077" y="601665"/>
            <a:ext cx="2162175" cy="1836737"/>
          </a:xfrm>
          <a:prstGeom prst="rect">
            <a:avLst/>
          </a:prstGeom>
          <a:noFill/>
        </p:spPr>
      </p:pic>
      <p:sp>
        <p:nvSpPr>
          <p:cNvPr id="11" name="Up Arrow 10"/>
          <p:cNvSpPr/>
          <p:nvPr/>
        </p:nvSpPr>
        <p:spPr bwMode="auto">
          <a:xfrm rot="20053116">
            <a:off x="6154354" y="1405288"/>
            <a:ext cx="609600" cy="6039612"/>
          </a:xfrm>
          <a:prstGeom prst="upArrow">
            <a:avLst/>
          </a:prstGeom>
          <a:solidFill>
            <a:srgbClr val="FFFF0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Times New Roman" pitchFamily="18" charset="0"/>
            </a:endParaRPr>
          </a:p>
        </p:txBody>
      </p:sp>
      <p:sp>
        <p:nvSpPr>
          <p:cNvPr id="5" name="Rectangle 4"/>
          <p:cNvSpPr>
            <a:spLocks noChangeArrowheads="1"/>
          </p:cNvSpPr>
          <p:nvPr/>
        </p:nvSpPr>
        <p:spPr bwMode="auto">
          <a:xfrm>
            <a:off x="3403241" y="6338248"/>
            <a:ext cx="3465564" cy="276999"/>
          </a:xfrm>
          <a:prstGeom prst="rect">
            <a:avLst/>
          </a:prstGeom>
          <a:noFill/>
          <a:ln w="9525">
            <a:noFill/>
            <a:miter lim="800000"/>
            <a:headEnd/>
            <a:tailEnd/>
          </a:ln>
          <a:effectLst/>
        </p:spPr>
        <p:txBody>
          <a:bodyPr wrap="none">
            <a:spAutoFit/>
          </a:bodyPr>
          <a:lstStyle/>
          <a:p>
            <a:pPr algn="ctr">
              <a:spcBef>
                <a:spcPct val="20000"/>
              </a:spcBef>
            </a:pPr>
            <a:r>
              <a:rPr lang="en-US" sz="1200" dirty="0" smtClean="0">
                <a:latin typeface="Arial" charset="0"/>
                <a:hlinkClick r:id="rId3"/>
              </a:rPr>
              <a:t>www.photo.net/photo/pcd3815/newgrange-87.tcl</a:t>
            </a:r>
            <a:endParaRPr lang="en-US" sz="1200" dirty="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64292" name="Picture 4" descr="80k jpg"/>
          <p:cNvPicPr>
            <a:picLocks noChangeAspect="1" noChangeArrowheads="1"/>
          </p:cNvPicPr>
          <p:nvPr/>
        </p:nvPicPr>
        <p:blipFill>
          <a:blip r:embed="rId2" cstate="print"/>
          <a:srcRect/>
          <a:stretch>
            <a:fillRect/>
          </a:stretch>
        </p:blipFill>
        <p:spPr bwMode="auto">
          <a:xfrm>
            <a:off x="4029077" y="601665"/>
            <a:ext cx="2162175" cy="1836737"/>
          </a:xfrm>
          <a:prstGeom prst="rect">
            <a:avLst/>
          </a:prstGeom>
          <a:noFill/>
        </p:spPr>
      </p:pic>
      <p:sp>
        <p:nvSpPr>
          <p:cNvPr id="1164294" name="Rectangle 6"/>
          <p:cNvSpPr>
            <a:spLocks noChangeArrowheads="1"/>
          </p:cNvSpPr>
          <p:nvPr/>
        </p:nvSpPr>
        <p:spPr bwMode="auto">
          <a:xfrm>
            <a:off x="1715331" y="4884005"/>
            <a:ext cx="3656770" cy="830997"/>
          </a:xfrm>
          <a:prstGeom prst="rect">
            <a:avLst/>
          </a:prstGeom>
          <a:noFill/>
          <a:ln w="9525">
            <a:noFill/>
            <a:miter lim="800000"/>
            <a:headEnd/>
            <a:tailEnd/>
          </a:ln>
          <a:effectLst/>
        </p:spPr>
        <p:txBody>
          <a:bodyPr wrap="none" anchor="ctr">
            <a:spAutoFit/>
          </a:bodyPr>
          <a:lstStyle/>
          <a:p>
            <a:pPr algn="ctr"/>
            <a:r>
              <a:rPr lang="en-US" b="1" dirty="0">
                <a:solidFill>
                  <a:schemeClr val="bg1"/>
                </a:solidFill>
                <a:latin typeface="Arial" charset="0"/>
              </a:rPr>
              <a:t>Diagram of the </a:t>
            </a:r>
            <a:r>
              <a:rPr lang="en-US" b="1" dirty="0" smtClean="0">
                <a:solidFill>
                  <a:schemeClr val="bg1"/>
                </a:solidFill>
                <a:latin typeface="Arial" charset="0"/>
              </a:rPr>
              <a:t>passage</a:t>
            </a:r>
          </a:p>
          <a:p>
            <a:pPr algn="ctr"/>
            <a:r>
              <a:rPr lang="en-US" b="1" dirty="0" smtClean="0">
                <a:solidFill>
                  <a:schemeClr val="bg1"/>
                </a:solidFill>
                <a:latin typeface="Arial" charset="0"/>
              </a:rPr>
              <a:t>inside </a:t>
            </a:r>
            <a:r>
              <a:rPr lang="en-US" b="1" dirty="0" err="1" smtClean="0">
                <a:solidFill>
                  <a:schemeClr val="bg1"/>
                </a:solidFill>
                <a:latin typeface="Arial" charset="0"/>
              </a:rPr>
              <a:t>Newgrange</a:t>
            </a:r>
            <a:endParaRPr lang="en-US" b="1" dirty="0">
              <a:solidFill>
                <a:schemeClr val="bg1"/>
              </a:solidFill>
              <a:latin typeface="Arial" charset="0"/>
            </a:endParaRPr>
          </a:p>
        </p:txBody>
      </p:sp>
      <p:pic>
        <p:nvPicPr>
          <p:cNvPr id="10" name="Picture 3" descr="passage1"/>
          <p:cNvPicPr>
            <a:picLocks noChangeAspect="1" noChangeArrowheads="1"/>
          </p:cNvPicPr>
          <p:nvPr/>
        </p:nvPicPr>
        <p:blipFill>
          <a:blip r:embed="rId3" cstate="print"/>
          <a:srcRect/>
          <a:stretch>
            <a:fillRect/>
          </a:stretch>
        </p:blipFill>
        <p:spPr bwMode="auto">
          <a:xfrm rot="3698707">
            <a:off x="2964680" y="2629575"/>
            <a:ext cx="6400800" cy="1811338"/>
          </a:xfrm>
          <a:prstGeom prst="rect">
            <a:avLst/>
          </a:prstGeom>
          <a:noFill/>
        </p:spPr>
      </p:pic>
      <p:cxnSp>
        <p:nvCxnSpPr>
          <p:cNvPr id="11" name="Straight Connector 10"/>
          <p:cNvCxnSpPr/>
          <p:nvPr/>
        </p:nvCxnSpPr>
        <p:spPr bwMode="auto">
          <a:xfrm rot="16200000" flipH="1">
            <a:off x="4968242" y="1813564"/>
            <a:ext cx="563880" cy="320039"/>
          </a:xfrm>
          <a:prstGeom prst="line">
            <a:avLst/>
          </a:prstGeom>
          <a:solidFill>
            <a:schemeClr val="accent1"/>
          </a:solidFill>
          <a:ln w="76200" cap="flat" cmpd="sng" algn="ctr">
            <a:solidFill>
              <a:srgbClr val="FFFF00"/>
            </a:solidFill>
            <a:prstDash val="solid"/>
            <a:miter lim="800000"/>
            <a:headEnd type="none" w="med" len="med"/>
            <a:tailEnd type="none" w="med" len="med"/>
          </a:ln>
          <a:effectLst/>
        </p:spPr>
      </p:cxnSp>
      <p:sp>
        <p:nvSpPr>
          <p:cNvPr id="7" name="Rectangle 6"/>
          <p:cNvSpPr>
            <a:spLocks noChangeArrowheads="1"/>
          </p:cNvSpPr>
          <p:nvPr/>
        </p:nvSpPr>
        <p:spPr bwMode="auto">
          <a:xfrm>
            <a:off x="3403241" y="6338248"/>
            <a:ext cx="3465564" cy="276999"/>
          </a:xfrm>
          <a:prstGeom prst="rect">
            <a:avLst/>
          </a:prstGeom>
          <a:noFill/>
          <a:ln w="9525">
            <a:noFill/>
            <a:miter lim="800000"/>
            <a:headEnd/>
            <a:tailEnd/>
          </a:ln>
          <a:effectLst/>
        </p:spPr>
        <p:txBody>
          <a:bodyPr wrap="none">
            <a:spAutoFit/>
          </a:bodyPr>
          <a:lstStyle/>
          <a:p>
            <a:pPr algn="ctr">
              <a:spcBef>
                <a:spcPct val="20000"/>
              </a:spcBef>
            </a:pPr>
            <a:r>
              <a:rPr lang="en-US" sz="1200" dirty="0" smtClean="0">
                <a:latin typeface="Arial" charset="0"/>
                <a:hlinkClick r:id="rId4"/>
              </a:rPr>
              <a:t>www.photo.net/photo/pcd3815/newgrange-87.tcl</a:t>
            </a:r>
            <a:endParaRPr lang="en-US" sz="1200" dirty="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6429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4294" grpId="0"/>
    </p:bldLst>
  </p:timing>
</p:sld>
</file>

<file path=ppt/slides/slide20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165314" name="Picture 2" descr="Sunlight entering the Newgrange chamber"/>
          <p:cNvPicPr>
            <a:picLocks noChangeAspect="1" noChangeArrowheads="1"/>
          </p:cNvPicPr>
          <p:nvPr/>
        </p:nvPicPr>
        <p:blipFill>
          <a:blip r:embed="rId2" cstate="print"/>
          <a:srcRect/>
          <a:stretch>
            <a:fillRect/>
          </a:stretch>
        </p:blipFill>
        <p:spPr bwMode="auto">
          <a:xfrm>
            <a:off x="3165475" y="561977"/>
            <a:ext cx="4035425" cy="5381625"/>
          </a:xfrm>
          <a:prstGeom prst="rect">
            <a:avLst/>
          </a:prstGeom>
          <a:noFill/>
        </p:spPr>
      </p:pic>
      <p:sp>
        <p:nvSpPr>
          <p:cNvPr id="1165315" name="Rectangle 3"/>
          <p:cNvSpPr>
            <a:spLocks noChangeArrowheads="1"/>
          </p:cNvSpPr>
          <p:nvPr/>
        </p:nvSpPr>
        <p:spPr bwMode="auto">
          <a:xfrm>
            <a:off x="2648236" y="6338753"/>
            <a:ext cx="4981813" cy="276999"/>
          </a:xfrm>
          <a:prstGeom prst="rect">
            <a:avLst/>
          </a:prstGeom>
          <a:noFill/>
          <a:ln w="9525">
            <a:noFill/>
            <a:miter lim="800000"/>
            <a:headEnd/>
            <a:tailEnd/>
          </a:ln>
          <a:effectLst/>
        </p:spPr>
        <p:txBody>
          <a:bodyPr wrap="none">
            <a:spAutoFit/>
          </a:bodyPr>
          <a:lstStyle/>
          <a:p>
            <a:pPr algn="ctr">
              <a:spcBef>
                <a:spcPct val="20000"/>
              </a:spcBef>
            </a:pPr>
            <a:r>
              <a:rPr lang="en-US" sz="1200" dirty="0" smtClean="0">
                <a:latin typeface="Arial" charset="0"/>
                <a:hlinkClick r:id="rId3"/>
              </a:rPr>
              <a:t>www.mythicalireland.com/ancientsites/newgrange-facts/astronomy.php</a:t>
            </a:r>
            <a:endParaRPr lang="en-US" sz="1200" dirty="0">
              <a:latin typeface="Arial" charset="0"/>
            </a:endParaRPr>
          </a:p>
        </p:txBody>
      </p:sp>
      <p:sp>
        <p:nvSpPr>
          <p:cNvPr id="1165316" name="Rectangle 4"/>
          <p:cNvSpPr>
            <a:spLocks noChangeArrowheads="1"/>
          </p:cNvSpPr>
          <p:nvPr/>
        </p:nvSpPr>
        <p:spPr bwMode="auto">
          <a:xfrm>
            <a:off x="3257552" y="6018185"/>
            <a:ext cx="3376245" cy="400110"/>
          </a:xfrm>
          <a:prstGeom prst="rect">
            <a:avLst/>
          </a:prstGeom>
          <a:noFill/>
          <a:ln w="9525">
            <a:noFill/>
            <a:miter lim="800000"/>
            <a:headEnd/>
            <a:tailEnd/>
          </a:ln>
          <a:effectLst/>
        </p:spPr>
        <p:txBody>
          <a:bodyPr wrap="none" anchor="ctr">
            <a:spAutoFit/>
          </a:bodyPr>
          <a:lstStyle/>
          <a:p>
            <a:r>
              <a:rPr lang="en-US" sz="2000" b="1" dirty="0">
                <a:solidFill>
                  <a:schemeClr val="bg1"/>
                </a:solidFill>
                <a:latin typeface="Arial" charset="0"/>
              </a:rPr>
              <a:t>Astronomy of </a:t>
            </a:r>
            <a:r>
              <a:rPr lang="en-US" sz="2000" b="1" dirty="0" err="1">
                <a:solidFill>
                  <a:schemeClr val="bg1"/>
                </a:solidFill>
                <a:latin typeface="Arial" charset="0"/>
              </a:rPr>
              <a:t>Newgrange</a:t>
            </a:r>
            <a:r>
              <a:rPr lang="en-US" sz="2000" b="1" dirty="0">
                <a:solidFill>
                  <a:schemeClr val="bg1"/>
                </a:solidFill>
                <a:latin typeface="Arial" charset="0"/>
              </a:rPr>
              <a:t> </a:t>
            </a:r>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166338" name="Picture 2" descr="newgrange"/>
          <p:cNvPicPr>
            <a:picLocks noChangeAspect="1" noChangeArrowheads="1"/>
          </p:cNvPicPr>
          <p:nvPr/>
        </p:nvPicPr>
        <p:blipFill>
          <a:blip r:embed="rId2" cstate="print"/>
          <a:srcRect/>
          <a:stretch>
            <a:fillRect/>
          </a:stretch>
        </p:blipFill>
        <p:spPr bwMode="auto">
          <a:xfrm>
            <a:off x="2571750" y="304800"/>
            <a:ext cx="5059364" cy="5848350"/>
          </a:xfrm>
          <a:prstGeom prst="rect">
            <a:avLst/>
          </a:prstGeom>
          <a:noFill/>
        </p:spPr>
      </p:pic>
      <p:sp>
        <p:nvSpPr>
          <p:cNvPr id="1166339" name="Rectangle 3"/>
          <p:cNvSpPr>
            <a:spLocks noChangeArrowheads="1"/>
          </p:cNvSpPr>
          <p:nvPr/>
        </p:nvSpPr>
        <p:spPr bwMode="auto">
          <a:xfrm>
            <a:off x="2409566" y="6330288"/>
            <a:ext cx="5437706" cy="276999"/>
          </a:xfrm>
          <a:prstGeom prst="rect">
            <a:avLst/>
          </a:prstGeom>
          <a:noFill/>
          <a:ln w="9525">
            <a:noFill/>
            <a:miter lim="800000"/>
            <a:headEnd/>
            <a:tailEnd/>
          </a:ln>
          <a:effectLst/>
        </p:spPr>
        <p:txBody>
          <a:bodyPr wrap="none">
            <a:spAutoFit/>
          </a:bodyPr>
          <a:lstStyle/>
          <a:p>
            <a:pPr algn="ctr">
              <a:spcBef>
                <a:spcPct val="20000"/>
              </a:spcBef>
            </a:pPr>
            <a:r>
              <a:rPr lang="en-US" sz="1200" dirty="0">
                <a:solidFill>
                  <a:schemeClr val="bg1"/>
                </a:solidFill>
                <a:latin typeface="Arial" charset="0"/>
              </a:rPr>
              <a:t>http://homepage.univie.ac.at/franz.kerschbaum/analog/pages/newgrange.htm</a:t>
            </a:r>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167362" name="Picture 2" descr="35k GIF"/>
          <p:cNvPicPr>
            <a:picLocks noChangeAspect="1" noChangeArrowheads="1"/>
          </p:cNvPicPr>
          <p:nvPr/>
        </p:nvPicPr>
        <p:blipFill>
          <a:blip r:embed="rId2" cstate="print"/>
          <a:srcRect/>
          <a:stretch>
            <a:fillRect/>
          </a:stretch>
        </p:blipFill>
        <p:spPr bwMode="auto">
          <a:xfrm>
            <a:off x="1885950" y="76200"/>
            <a:ext cx="5829300" cy="5181600"/>
          </a:xfrm>
          <a:prstGeom prst="rect">
            <a:avLst/>
          </a:prstGeom>
          <a:noFill/>
        </p:spPr>
      </p:pic>
      <p:sp>
        <p:nvSpPr>
          <p:cNvPr id="1167363" name="Rectangle 3"/>
          <p:cNvSpPr>
            <a:spLocks noChangeArrowheads="1"/>
          </p:cNvSpPr>
          <p:nvPr/>
        </p:nvSpPr>
        <p:spPr bwMode="auto">
          <a:xfrm>
            <a:off x="1582429" y="5210814"/>
            <a:ext cx="7115175" cy="1252538"/>
          </a:xfrm>
          <a:prstGeom prst="rect">
            <a:avLst/>
          </a:prstGeom>
          <a:noFill/>
          <a:ln w="9525">
            <a:noFill/>
            <a:miter lim="800000"/>
            <a:headEnd/>
            <a:tailEnd/>
          </a:ln>
          <a:effectLst/>
        </p:spPr>
        <p:txBody>
          <a:bodyPr anchor="ctr">
            <a:spAutoFit/>
          </a:bodyPr>
          <a:lstStyle/>
          <a:p>
            <a:pPr algn="ctr"/>
            <a:r>
              <a:rPr lang="en-US" sz="1600" b="1" dirty="0">
                <a:solidFill>
                  <a:schemeClr val="bg1"/>
                </a:solidFill>
                <a:latin typeface="Arial" charset="0"/>
              </a:rPr>
              <a:t>A beam of sunlight </a:t>
            </a:r>
            <a:r>
              <a:rPr lang="en-US" sz="1600" b="1" dirty="0" smtClean="0">
                <a:solidFill>
                  <a:schemeClr val="bg1"/>
                </a:solidFill>
                <a:latin typeface="Arial" charset="0"/>
              </a:rPr>
              <a:t>spotlights </a:t>
            </a:r>
            <a:r>
              <a:rPr lang="en-US" sz="1600" b="1" dirty="0">
                <a:solidFill>
                  <a:schemeClr val="bg1"/>
                </a:solidFill>
                <a:latin typeface="Arial" charset="0"/>
              </a:rPr>
              <a:t>6,000 year-old solar symbol </a:t>
            </a:r>
            <a:r>
              <a:rPr lang="en-US" sz="1600" b="1" dirty="0" err="1">
                <a:solidFill>
                  <a:schemeClr val="bg1"/>
                </a:solidFill>
                <a:latin typeface="Arial" charset="0"/>
              </a:rPr>
              <a:t>petroglyph</a:t>
            </a:r>
            <a:r>
              <a:rPr lang="en-US" sz="1600" b="1" dirty="0">
                <a:solidFill>
                  <a:schemeClr val="bg1"/>
                </a:solidFill>
                <a:latin typeface="Arial" charset="0"/>
              </a:rPr>
              <a:t> Sunrise, </a:t>
            </a:r>
          </a:p>
          <a:p>
            <a:pPr algn="ctr"/>
            <a:r>
              <a:rPr lang="en-US" sz="1600" b="1" dirty="0">
                <a:solidFill>
                  <a:schemeClr val="bg1"/>
                </a:solidFill>
                <a:latin typeface="Arial" charset="0"/>
              </a:rPr>
              <a:t>Autumn Equinox, Cairn T</a:t>
            </a:r>
            <a:br>
              <a:rPr lang="en-US" sz="1600" b="1" dirty="0">
                <a:solidFill>
                  <a:schemeClr val="bg1"/>
                </a:solidFill>
                <a:latin typeface="Arial" charset="0"/>
              </a:rPr>
            </a:br>
            <a:r>
              <a:rPr lang="en-US" sz="1600" b="1" dirty="0" err="1">
                <a:solidFill>
                  <a:schemeClr val="bg1"/>
                </a:solidFill>
                <a:latin typeface="Arial" charset="0"/>
              </a:rPr>
              <a:t>Loughcrew</a:t>
            </a:r>
            <a:r>
              <a:rPr lang="en-US" sz="1600" b="1" dirty="0">
                <a:solidFill>
                  <a:schemeClr val="bg1"/>
                </a:solidFill>
                <a:latin typeface="Arial" charset="0"/>
              </a:rPr>
              <a:t>, Ireland</a:t>
            </a:r>
          </a:p>
          <a:p>
            <a:pPr algn="ctr"/>
            <a:r>
              <a:rPr lang="en-US" sz="1200" dirty="0">
                <a:solidFill>
                  <a:schemeClr val="bg1"/>
                </a:solidFill>
                <a:latin typeface="Arial" charset="0"/>
              </a:rPr>
              <a:t>© 1999 Martin Byrne </a:t>
            </a:r>
          </a:p>
        </p:txBody>
      </p:sp>
      <p:sp>
        <p:nvSpPr>
          <p:cNvPr id="1167364" name="Rectangle 4"/>
          <p:cNvSpPr>
            <a:spLocks noChangeArrowheads="1"/>
          </p:cNvSpPr>
          <p:nvPr/>
        </p:nvSpPr>
        <p:spPr bwMode="auto">
          <a:xfrm>
            <a:off x="3341996" y="6442249"/>
            <a:ext cx="3587392" cy="276999"/>
          </a:xfrm>
          <a:prstGeom prst="rect">
            <a:avLst/>
          </a:prstGeom>
          <a:noFill/>
          <a:ln w="9525">
            <a:noFill/>
            <a:miter lim="800000"/>
            <a:headEnd/>
            <a:tailEnd/>
          </a:ln>
          <a:effectLst/>
        </p:spPr>
        <p:txBody>
          <a:bodyPr wrap="none">
            <a:spAutoFit/>
          </a:bodyPr>
          <a:lstStyle/>
          <a:p>
            <a:pPr algn="ctr">
              <a:spcBef>
                <a:spcPct val="20000"/>
              </a:spcBef>
            </a:pPr>
            <a:r>
              <a:rPr lang="en-US" sz="1200" dirty="0">
                <a:solidFill>
                  <a:schemeClr val="bg1"/>
                </a:solidFill>
                <a:latin typeface="Arial" charset="0"/>
                <a:hlinkClick r:id="rId3" action="ppaction://hlinkfile"/>
              </a:rPr>
              <a:t>http://www.global-vision.org/dream/dreamch4.html</a:t>
            </a:r>
            <a:endParaRPr lang="en-US" sz="1200" dirty="0">
              <a:solidFill>
                <a:schemeClr val="bg1"/>
              </a:solidFill>
              <a:latin typeface="Arial" charset="0"/>
            </a:endParaRPr>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168386" name="Picture 2" descr="http://www.freewebs.com/atlantairishmusic/Newgrange-spiral.jpg"/>
          <p:cNvPicPr>
            <a:picLocks noChangeAspect="1" noChangeArrowheads="1"/>
          </p:cNvPicPr>
          <p:nvPr/>
        </p:nvPicPr>
        <p:blipFill>
          <a:blip r:embed="rId2" cstate="print"/>
          <a:srcRect l="2563"/>
          <a:stretch>
            <a:fillRect/>
          </a:stretch>
        </p:blipFill>
        <p:spPr bwMode="auto">
          <a:xfrm>
            <a:off x="1885950" y="671515"/>
            <a:ext cx="6600825" cy="5500687"/>
          </a:xfrm>
          <a:prstGeom prst="rect">
            <a:avLst/>
          </a:prstGeom>
          <a:noFill/>
        </p:spPr>
      </p:pic>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169410" name="Picture 2" descr="Newgrange Entrance Stone, copyright 1997 Laurie Young">
            <a:hlinkClick r:id="rId2"/>
          </p:cNvPr>
          <p:cNvPicPr>
            <a:picLocks noChangeAspect="1" noChangeArrowheads="1"/>
          </p:cNvPicPr>
          <p:nvPr/>
        </p:nvPicPr>
        <p:blipFill>
          <a:blip r:embed="rId3" cstate="print"/>
          <a:srcRect/>
          <a:stretch>
            <a:fillRect/>
          </a:stretch>
        </p:blipFill>
        <p:spPr bwMode="auto">
          <a:xfrm>
            <a:off x="6858000" y="4191000"/>
            <a:ext cx="3257550" cy="1981200"/>
          </a:xfrm>
          <a:prstGeom prst="rect">
            <a:avLst/>
          </a:prstGeom>
          <a:noFill/>
        </p:spPr>
      </p:pic>
      <p:sp>
        <p:nvSpPr>
          <p:cNvPr id="1169411" name="Rectangle 3"/>
          <p:cNvSpPr>
            <a:spLocks noChangeArrowheads="1"/>
          </p:cNvSpPr>
          <p:nvPr/>
        </p:nvSpPr>
        <p:spPr bwMode="auto">
          <a:xfrm>
            <a:off x="1195614" y="6169223"/>
            <a:ext cx="7827784" cy="307777"/>
          </a:xfrm>
          <a:prstGeom prst="rect">
            <a:avLst/>
          </a:prstGeom>
          <a:noFill/>
          <a:ln w="9525">
            <a:noFill/>
            <a:miter lim="800000"/>
            <a:headEnd/>
            <a:tailEnd/>
          </a:ln>
          <a:effectLst/>
        </p:spPr>
        <p:txBody>
          <a:bodyPr wrap="none" anchor="ctr">
            <a:spAutoFit/>
          </a:bodyPr>
          <a:lstStyle/>
          <a:p>
            <a:pPr algn="ctr"/>
            <a:r>
              <a:rPr lang="en-US" sz="1400" b="1" dirty="0" err="1">
                <a:solidFill>
                  <a:schemeClr val="bg1"/>
                </a:solidFill>
                <a:latin typeface="Arial" charset="0"/>
              </a:rPr>
              <a:t>Newgrange</a:t>
            </a:r>
            <a:r>
              <a:rPr lang="en-US" sz="1400" b="1" dirty="0">
                <a:solidFill>
                  <a:schemeClr val="bg1"/>
                </a:solidFill>
                <a:latin typeface="Arial" charset="0"/>
              </a:rPr>
              <a:t>, one of three passage tombs in </a:t>
            </a:r>
            <a:r>
              <a:rPr lang="en-US" sz="1400" b="1" i="1" dirty="0" err="1">
                <a:solidFill>
                  <a:schemeClr val="bg1"/>
                </a:solidFill>
                <a:latin typeface="Arial" charset="0"/>
              </a:rPr>
              <a:t>Bru</a:t>
            </a:r>
            <a:r>
              <a:rPr lang="en-US" sz="1400" b="1" i="1" dirty="0">
                <a:solidFill>
                  <a:schemeClr val="bg1"/>
                </a:solidFill>
                <a:latin typeface="Arial" charset="0"/>
              </a:rPr>
              <a:t> </a:t>
            </a:r>
            <a:r>
              <a:rPr lang="en-US" sz="1400" b="1" i="1" dirty="0" err="1">
                <a:solidFill>
                  <a:schemeClr val="bg1"/>
                </a:solidFill>
                <a:latin typeface="Arial" charset="0"/>
              </a:rPr>
              <a:t>na</a:t>
            </a:r>
            <a:r>
              <a:rPr lang="en-US" sz="1400" b="1" i="1" dirty="0">
                <a:solidFill>
                  <a:schemeClr val="bg1"/>
                </a:solidFill>
                <a:latin typeface="Arial" charset="0"/>
              </a:rPr>
              <a:t> </a:t>
            </a:r>
            <a:r>
              <a:rPr lang="en-US" sz="1400" b="1" i="1" dirty="0" err="1">
                <a:solidFill>
                  <a:schemeClr val="bg1"/>
                </a:solidFill>
                <a:latin typeface="Arial" charset="0"/>
              </a:rPr>
              <a:t>Boinne</a:t>
            </a:r>
            <a:r>
              <a:rPr lang="en-US" sz="1400" b="1" dirty="0">
                <a:solidFill>
                  <a:schemeClr val="bg1"/>
                </a:solidFill>
                <a:latin typeface="Arial" charset="0"/>
              </a:rPr>
              <a:t>, was built over 5,000 years ago </a:t>
            </a:r>
          </a:p>
        </p:txBody>
      </p:sp>
      <p:pic>
        <p:nvPicPr>
          <p:cNvPr id="1169412" name="Picture 4" descr="http://home.earthlink.net/~laurieyoung/photos/newgrange/trispiral.JPG"/>
          <p:cNvPicPr>
            <a:picLocks noChangeAspect="1" noChangeArrowheads="1"/>
          </p:cNvPicPr>
          <p:nvPr/>
        </p:nvPicPr>
        <p:blipFill>
          <a:blip r:embed="rId4" cstate="print"/>
          <a:srcRect/>
          <a:stretch>
            <a:fillRect/>
          </a:stretch>
        </p:blipFill>
        <p:spPr bwMode="auto">
          <a:xfrm>
            <a:off x="1485900" y="695327"/>
            <a:ext cx="6365876" cy="4181475"/>
          </a:xfrm>
          <a:prstGeom prst="rect">
            <a:avLst/>
          </a:prstGeom>
          <a:noFill/>
        </p:spPr>
      </p:pic>
      <p:sp>
        <p:nvSpPr>
          <p:cNvPr id="1169413" name="Rectangle 5"/>
          <p:cNvSpPr>
            <a:spLocks noChangeArrowheads="1"/>
          </p:cNvSpPr>
          <p:nvPr/>
        </p:nvSpPr>
        <p:spPr bwMode="auto">
          <a:xfrm>
            <a:off x="1678019" y="5410200"/>
            <a:ext cx="5065682" cy="338554"/>
          </a:xfrm>
          <a:prstGeom prst="rect">
            <a:avLst/>
          </a:prstGeom>
          <a:noFill/>
          <a:ln w="9525">
            <a:noFill/>
            <a:miter lim="800000"/>
            <a:headEnd/>
            <a:tailEnd/>
          </a:ln>
          <a:effectLst/>
        </p:spPr>
        <p:txBody>
          <a:bodyPr wrap="none" anchor="ctr">
            <a:spAutoFit/>
          </a:bodyPr>
          <a:lstStyle/>
          <a:p>
            <a:r>
              <a:rPr lang="en-US" sz="1600" b="1" dirty="0">
                <a:solidFill>
                  <a:schemeClr val="bg1"/>
                </a:solidFill>
                <a:latin typeface="Arial" charset="0"/>
              </a:rPr>
              <a:t>Tri-spiral Etchings on </a:t>
            </a:r>
            <a:r>
              <a:rPr lang="en-US" sz="1600" b="1" dirty="0" err="1">
                <a:solidFill>
                  <a:schemeClr val="bg1"/>
                </a:solidFill>
                <a:latin typeface="Arial" charset="0"/>
              </a:rPr>
              <a:t>Newgrange</a:t>
            </a:r>
            <a:r>
              <a:rPr lang="en-US" sz="1600" b="1" dirty="0">
                <a:solidFill>
                  <a:schemeClr val="bg1"/>
                </a:solidFill>
                <a:latin typeface="Arial" charset="0"/>
              </a:rPr>
              <a:t> Entrance Stone </a:t>
            </a:r>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170434" name="Rectangle 2"/>
          <p:cNvSpPr>
            <a:spLocks noChangeArrowheads="1"/>
          </p:cNvSpPr>
          <p:nvPr/>
        </p:nvSpPr>
        <p:spPr bwMode="auto">
          <a:xfrm>
            <a:off x="1485900" y="3323403"/>
            <a:ext cx="7315200" cy="2862322"/>
          </a:xfrm>
          <a:prstGeom prst="rect">
            <a:avLst/>
          </a:prstGeom>
          <a:noFill/>
          <a:ln w="9525">
            <a:noFill/>
            <a:miter lim="800000"/>
            <a:headEnd/>
            <a:tailEnd/>
          </a:ln>
          <a:effectLst/>
        </p:spPr>
        <p:txBody>
          <a:bodyPr anchor="ctr">
            <a:spAutoFit/>
          </a:bodyPr>
          <a:lstStyle/>
          <a:p>
            <a:pPr algn="ctr"/>
            <a:r>
              <a:rPr lang="en-US" sz="2000" b="1" dirty="0" err="1">
                <a:solidFill>
                  <a:schemeClr val="bg1"/>
                </a:solidFill>
                <a:latin typeface="Arial" charset="0"/>
              </a:rPr>
              <a:t>Newgrange</a:t>
            </a:r>
            <a:endParaRPr lang="en-US" sz="2000" b="1" dirty="0">
              <a:solidFill>
                <a:schemeClr val="bg1"/>
              </a:solidFill>
              <a:latin typeface="Arial" charset="0"/>
            </a:endParaRPr>
          </a:p>
          <a:p>
            <a:pPr algn="ctr"/>
            <a:r>
              <a:rPr lang="en-US" sz="2000" dirty="0">
                <a:solidFill>
                  <a:schemeClr val="bg1"/>
                </a:solidFill>
                <a:latin typeface="Arial" charset="0"/>
              </a:rPr>
              <a:t>in County </a:t>
            </a:r>
            <a:r>
              <a:rPr lang="en-US" sz="2000" dirty="0" err="1">
                <a:solidFill>
                  <a:schemeClr val="bg1"/>
                </a:solidFill>
                <a:latin typeface="Arial" charset="0"/>
              </a:rPr>
              <a:t>Meath</a:t>
            </a:r>
            <a:r>
              <a:rPr lang="en-US" sz="2000" dirty="0">
                <a:solidFill>
                  <a:schemeClr val="bg1"/>
                </a:solidFill>
                <a:latin typeface="Arial" charset="0"/>
              </a:rPr>
              <a:t>, Ireland, is a large prehistoric passage grave, dated around 3500 BC. It has wonderful carvings of double spirals, which are not normally thought of as mazes. However Robert Graves in "The White Goddess" pointed out that if you trace with your finger a passage from the edge to the centre, you can also return to the outside again along a different path. He suggested that it was a symbol of Death and Rebirth. The </a:t>
            </a:r>
            <a:r>
              <a:rPr lang="en-US" sz="2000" dirty="0" err="1">
                <a:solidFill>
                  <a:schemeClr val="bg1"/>
                </a:solidFill>
                <a:latin typeface="Arial" charset="0"/>
              </a:rPr>
              <a:t>coloured</a:t>
            </a:r>
            <a:r>
              <a:rPr lang="en-US" sz="2000" dirty="0">
                <a:solidFill>
                  <a:schemeClr val="bg1"/>
                </a:solidFill>
                <a:latin typeface="Arial" charset="0"/>
              </a:rPr>
              <a:t> diagram shows the two paths. </a:t>
            </a:r>
          </a:p>
        </p:txBody>
      </p:sp>
      <p:pic>
        <p:nvPicPr>
          <p:cNvPr id="1170435" name="Picture 3" descr="Newgrange path">
            <a:hlinkClick r:id="rId2"/>
          </p:cNvPr>
          <p:cNvPicPr>
            <a:picLocks noChangeAspect="1" noChangeArrowheads="1"/>
          </p:cNvPicPr>
          <p:nvPr/>
        </p:nvPicPr>
        <p:blipFill>
          <a:blip r:embed="rId3" cstate="print"/>
          <a:srcRect/>
          <a:stretch>
            <a:fillRect/>
          </a:stretch>
        </p:blipFill>
        <p:spPr bwMode="auto">
          <a:xfrm>
            <a:off x="1525588" y="685802"/>
            <a:ext cx="3084513" cy="2741613"/>
          </a:xfrm>
          <a:prstGeom prst="rect">
            <a:avLst/>
          </a:prstGeom>
          <a:noFill/>
        </p:spPr>
      </p:pic>
      <p:pic>
        <p:nvPicPr>
          <p:cNvPr id="1170436" name="Picture 4" descr="Newgrange colours"/>
          <p:cNvPicPr>
            <a:picLocks noChangeAspect="1" noChangeArrowheads="1"/>
          </p:cNvPicPr>
          <p:nvPr/>
        </p:nvPicPr>
        <p:blipFill>
          <a:blip r:embed="rId4" cstate="print"/>
          <a:srcRect/>
          <a:stretch>
            <a:fillRect/>
          </a:stretch>
        </p:blipFill>
        <p:spPr bwMode="auto">
          <a:xfrm>
            <a:off x="5716588" y="611188"/>
            <a:ext cx="3084513" cy="2741612"/>
          </a:xfrm>
          <a:prstGeom prst="rect">
            <a:avLst/>
          </a:prstGeom>
          <a:noFill/>
        </p:spPr>
      </p:pic>
      <p:sp>
        <p:nvSpPr>
          <p:cNvPr id="1170437" name="Rectangle 5"/>
          <p:cNvSpPr>
            <a:spLocks noChangeArrowheads="1"/>
          </p:cNvSpPr>
          <p:nvPr/>
        </p:nvSpPr>
        <p:spPr bwMode="auto">
          <a:xfrm>
            <a:off x="3305229" y="6324600"/>
            <a:ext cx="3659079" cy="276999"/>
          </a:xfrm>
          <a:prstGeom prst="rect">
            <a:avLst/>
          </a:prstGeom>
          <a:noFill/>
          <a:ln w="9525">
            <a:noFill/>
            <a:miter lim="800000"/>
            <a:headEnd/>
            <a:tailEnd/>
          </a:ln>
          <a:effectLst/>
        </p:spPr>
        <p:txBody>
          <a:bodyPr wrap="none">
            <a:spAutoFit/>
          </a:bodyPr>
          <a:lstStyle/>
          <a:p>
            <a:pPr algn="ctr">
              <a:spcBef>
                <a:spcPct val="20000"/>
              </a:spcBef>
            </a:pPr>
            <a:r>
              <a:rPr lang="en-US" sz="1200" dirty="0">
                <a:latin typeface="Arial" charset="0"/>
                <a:hlinkClick r:id="rId5"/>
              </a:rPr>
              <a:t>http://www.gwydir.demon.co.uk/jo/maze/simple.htm</a:t>
            </a:r>
            <a:endParaRPr lang="en-US" sz="1200" dirty="0">
              <a:latin typeface="Arial" charset="0"/>
            </a:endParaRPr>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1458" name="Rectangle 2"/>
          <p:cNvSpPr>
            <a:spLocks noChangeArrowheads="1"/>
          </p:cNvSpPr>
          <p:nvPr/>
        </p:nvSpPr>
        <p:spPr bwMode="auto">
          <a:xfrm>
            <a:off x="1498601" y="2008773"/>
            <a:ext cx="2654894" cy="338554"/>
          </a:xfrm>
          <a:prstGeom prst="rect">
            <a:avLst/>
          </a:prstGeom>
          <a:noFill/>
          <a:ln w="9525">
            <a:noFill/>
            <a:miter lim="800000"/>
            <a:headEnd/>
            <a:tailEnd/>
          </a:ln>
          <a:effectLst/>
        </p:spPr>
        <p:txBody>
          <a:bodyPr wrap="none" anchor="ctr">
            <a:spAutoFit/>
          </a:bodyPr>
          <a:lstStyle/>
          <a:p>
            <a:r>
              <a:rPr lang="en-US" sz="1600" b="1" dirty="0">
                <a:latin typeface="Arial" charset="0"/>
              </a:rPr>
              <a:t>THE FIBONACCI SPIRAL</a:t>
            </a:r>
            <a:r>
              <a:rPr lang="en-US" sz="1600" dirty="0">
                <a:latin typeface="Arial" charset="0"/>
              </a:rPr>
              <a:t> </a:t>
            </a:r>
          </a:p>
        </p:txBody>
      </p:sp>
      <p:pic>
        <p:nvPicPr>
          <p:cNvPr id="1171459" name="Picture 3" descr="FIBONACCI%20SPIRAL%20drawing%20GT%20"/>
          <p:cNvPicPr>
            <a:picLocks noChangeAspect="1" noChangeArrowheads="1"/>
          </p:cNvPicPr>
          <p:nvPr/>
        </p:nvPicPr>
        <p:blipFill>
          <a:blip r:embed="rId2" cstate="print"/>
          <a:srcRect/>
          <a:stretch>
            <a:fillRect/>
          </a:stretch>
        </p:blipFill>
        <p:spPr bwMode="auto">
          <a:xfrm>
            <a:off x="4514850" y="371477"/>
            <a:ext cx="4286250" cy="2447925"/>
          </a:xfrm>
          <a:prstGeom prst="rect">
            <a:avLst/>
          </a:prstGeom>
          <a:noFill/>
        </p:spPr>
      </p:pic>
      <p:sp>
        <p:nvSpPr>
          <p:cNvPr id="1171460" name="Rectangle 4"/>
          <p:cNvSpPr>
            <a:spLocks noChangeArrowheads="1"/>
          </p:cNvSpPr>
          <p:nvPr/>
        </p:nvSpPr>
        <p:spPr bwMode="auto">
          <a:xfrm>
            <a:off x="1485900" y="2736772"/>
            <a:ext cx="7315200" cy="3816429"/>
          </a:xfrm>
          <a:prstGeom prst="rect">
            <a:avLst/>
          </a:prstGeom>
          <a:noFill/>
          <a:ln w="9525">
            <a:noFill/>
            <a:miter lim="800000"/>
            <a:headEnd/>
            <a:tailEnd/>
          </a:ln>
          <a:effectLst/>
        </p:spPr>
        <p:txBody>
          <a:bodyPr anchor="ctr">
            <a:spAutoFit/>
          </a:bodyPr>
          <a:lstStyle/>
          <a:p>
            <a:pPr algn="ctr"/>
            <a:r>
              <a:rPr lang="en-US" sz="1800" dirty="0">
                <a:latin typeface="Arial" charset="0"/>
              </a:rPr>
              <a:t>The Fibonacci Spiral is an outward growing spiral whose growth is regulated by a series of numbers that's known as the "Fibonacci Number Sequence". </a:t>
            </a:r>
            <a:r>
              <a:rPr lang="en-US" sz="2000" b="1" dirty="0">
                <a:latin typeface="Arial" charset="0"/>
              </a:rPr>
              <a:t>This important series of numbers is created by adding the last two numbers together in order to create the next...as in, 0, 1, 1, 2, 3, 5, 8, 13, 21, 34, &amp; so forth</a:t>
            </a:r>
            <a:r>
              <a:rPr lang="en-US" sz="1800" dirty="0">
                <a:latin typeface="Arial" charset="0"/>
              </a:rPr>
              <a:t>. It's an attempt to replicate a spiral of divine proportions that has neither a beginning nor an end, that's commonly known as the "Golden Mean Ratio" (or phi ratio, 1.6180339). This unique spiral illustrates for us the perfect harmony and proportion of nature's natural growth pattern. But whilst It's quite difficult to get our heads round something that has no beginning, we find we can get quite close to this divine spiral by employing the Fibonacci analogue sequence, that offers very little difference between the two. </a:t>
            </a:r>
          </a:p>
        </p:txBody>
      </p:sp>
      <p:sp>
        <p:nvSpPr>
          <p:cNvPr id="1171461" name="Rectangle 5"/>
          <p:cNvSpPr>
            <a:spLocks noChangeArrowheads="1"/>
          </p:cNvSpPr>
          <p:nvPr/>
        </p:nvSpPr>
        <p:spPr bwMode="auto">
          <a:xfrm>
            <a:off x="3257551" y="6475821"/>
            <a:ext cx="3317639" cy="276999"/>
          </a:xfrm>
          <a:prstGeom prst="rect">
            <a:avLst/>
          </a:prstGeom>
          <a:noFill/>
          <a:ln w="9525">
            <a:noFill/>
            <a:miter lim="800000"/>
            <a:headEnd/>
            <a:tailEnd/>
          </a:ln>
          <a:effectLst/>
        </p:spPr>
        <p:txBody>
          <a:bodyPr wrap="none" anchor="ctr">
            <a:spAutoFit/>
          </a:bodyPr>
          <a:lstStyle/>
          <a:p>
            <a:r>
              <a:rPr lang="en-US" sz="1200" b="1" dirty="0">
                <a:latin typeface="Arial" charset="0"/>
                <a:hlinkClick r:id="rId3"/>
              </a:rPr>
              <a:t>www.medwaycropcircle.co.uk/article6.htm</a:t>
            </a:r>
            <a:r>
              <a:rPr lang="en-US" sz="1200" dirty="0">
                <a:latin typeface="Arial" charset="0"/>
              </a:rPr>
              <a:t>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48898" name="Picture 2" descr="21_14"/>
          <p:cNvPicPr>
            <a:picLocks noChangeAspect="1" noChangeArrowheads="1"/>
          </p:cNvPicPr>
          <p:nvPr/>
        </p:nvPicPr>
        <p:blipFill>
          <a:blip r:embed="rId3" cstate="print">
            <a:lum bright="10000" contrast="4000"/>
          </a:blip>
          <a:srcRect/>
          <a:stretch>
            <a:fillRect/>
          </a:stretch>
        </p:blipFill>
        <p:spPr bwMode="auto">
          <a:xfrm>
            <a:off x="4267201" y="228600"/>
            <a:ext cx="4610100" cy="6400800"/>
          </a:xfrm>
          <a:prstGeom prst="rect">
            <a:avLst/>
          </a:prstGeom>
          <a:noFill/>
        </p:spPr>
      </p:pic>
      <p:sp>
        <p:nvSpPr>
          <p:cNvPr id="9" name="Freeform 8"/>
          <p:cNvSpPr/>
          <p:nvPr/>
        </p:nvSpPr>
        <p:spPr bwMode="auto">
          <a:xfrm>
            <a:off x="4627880" y="-121920"/>
            <a:ext cx="3426460" cy="1465580"/>
          </a:xfrm>
          <a:custGeom>
            <a:avLst/>
            <a:gdLst>
              <a:gd name="connsiteX0" fmla="*/ 3327400 w 3426460"/>
              <a:gd name="connsiteY0" fmla="*/ 762000 h 1465580"/>
              <a:gd name="connsiteX1" fmla="*/ 3251200 w 3426460"/>
              <a:gd name="connsiteY1" fmla="*/ 1249680 h 1465580"/>
              <a:gd name="connsiteX2" fmla="*/ 2717800 w 3426460"/>
              <a:gd name="connsiteY2" fmla="*/ 1447800 h 1465580"/>
              <a:gd name="connsiteX3" fmla="*/ 2230120 w 3426460"/>
              <a:gd name="connsiteY3" fmla="*/ 1356360 h 1465580"/>
              <a:gd name="connsiteX4" fmla="*/ 1742440 w 3426460"/>
              <a:gd name="connsiteY4" fmla="*/ 990600 h 1465580"/>
              <a:gd name="connsiteX5" fmla="*/ 1544320 w 3426460"/>
              <a:gd name="connsiteY5" fmla="*/ 990600 h 1465580"/>
              <a:gd name="connsiteX6" fmla="*/ 1117600 w 3426460"/>
              <a:gd name="connsiteY6" fmla="*/ 975360 h 1465580"/>
              <a:gd name="connsiteX7" fmla="*/ 858520 w 3426460"/>
              <a:gd name="connsiteY7" fmla="*/ 975360 h 1465580"/>
              <a:gd name="connsiteX8" fmla="*/ 614680 w 3426460"/>
              <a:gd name="connsiteY8" fmla="*/ 579120 h 1465580"/>
              <a:gd name="connsiteX9" fmla="*/ 340360 w 3426460"/>
              <a:gd name="connsiteY9" fmla="*/ 106680 h 1465580"/>
              <a:gd name="connsiteX10" fmla="*/ 2656840 w 3426460"/>
              <a:gd name="connsiteY10" fmla="*/ 106680 h 1465580"/>
              <a:gd name="connsiteX11" fmla="*/ 3327400 w 3426460"/>
              <a:gd name="connsiteY11" fmla="*/ 762000 h 146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6460" h="1465580">
                <a:moveTo>
                  <a:pt x="3327400" y="762000"/>
                </a:moveTo>
                <a:cubicBezTo>
                  <a:pt x="3426460" y="952500"/>
                  <a:pt x="3352800" y="1135380"/>
                  <a:pt x="3251200" y="1249680"/>
                </a:cubicBezTo>
                <a:cubicBezTo>
                  <a:pt x="3149600" y="1363980"/>
                  <a:pt x="2887980" y="1430020"/>
                  <a:pt x="2717800" y="1447800"/>
                </a:cubicBezTo>
                <a:cubicBezTo>
                  <a:pt x="2547620" y="1465580"/>
                  <a:pt x="2392680" y="1432560"/>
                  <a:pt x="2230120" y="1356360"/>
                </a:cubicBezTo>
                <a:cubicBezTo>
                  <a:pt x="2067560" y="1280160"/>
                  <a:pt x="1856740" y="1051560"/>
                  <a:pt x="1742440" y="990600"/>
                </a:cubicBezTo>
                <a:cubicBezTo>
                  <a:pt x="1628140" y="929640"/>
                  <a:pt x="1648460" y="993140"/>
                  <a:pt x="1544320" y="990600"/>
                </a:cubicBezTo>
                <a:cubicBezTo>
                  <a:pt x="1440180" y="988060"/>
                  <a:pt x="1231900" y="977900"/>
                  <a:pt x="1117600" y="975360"/>
                </a:cubicBezTo>
                <a:cubicBezTo>
                  <a:pt x="1003300" y="972820"/>
                  <a:pt x="942340" y="1041400"/>
                  <a:pt x="858520" y="975360"/>
                </a:cubicBezTo>
                <a:cubicBezTo>
                  <a:pt x="774700" y="909320"/>
                  <a:pt x="701040" y="723900"/>
                  <a:pt x="614680" y="579120"/>
                </a:cubicBezTo>
                <a:cubicBezTo>
                  <a:pt x="528320" y="434340"/>
                  <a:pt x="0" y="185420"/>
                  <a:pt x="340360" y="106680"/>
                </a:cubicBezTo>
                <a:cubicBezTo>
                  <a:pt x="680720" y="27940"/>
                  <a:pt x="2156460" y="0"/>
                  <a:pt x="2656840" y="106680"/>
                </a:cubicBezTo>
                <a:cubicBezTo>
                  <a:pt x="3157220" y="213360"/>
                  <a:pt x="3228340" y="571500"/>
                  <a:pt x="3327400" y="762000"/>
                </a:cubicBezTo>
                <a:close/>
              </a:path>
            </a:pathLst>
          </a:cu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Text Box 4"/>
          <p:cNvSpPr txBox="1">
            <a:spLocks noChangeArrowheads="1"/>
          </p:cNvSpPr>
          <p:nvPr/>
        </p:nvSpPr>
        <p:spPr bwMode="auto">
          <a:xfrm>
            <a:off x="1805941" y="-274320"/>
            <a:ext cx="3620671" cy="2400657"/>
          </a:xfrm>
          <a:prstGeom prst="rect">
            <a:avLst/>
          </a:prstGeom>
          <a:solidFill>
            <a:schemeClr val="tx1"/>
          </a:solidFill>
          <a:ln w="9525">
            <a:noFill/>
            <a:miter lim="800000"/>
            <a:headEnd/>
            <a:tailEnd/>
          </a:ln>
          <a:effectLst/>
        </p:spPr>
        <p:txBody>
          <a:bodyPr wrap="square">
            <a:spAutoFit/>
          </a:bodyPr>
          <a:lstStyle/>
          <a:p>
            <a:pPr algn="ctr"/>
            <a:endParaRPr lang="en-US" sz="3600" b="1" dirty="0" smtClean="0">
              <a:solidFill>
                <a:schemeClr val="bg1"/>
              </a:solidFill>
              <a:latin typeface="Verdana" pitchFamily="34" charset="0"/>
            </a:endParaRPr>
          </a:p>
          <a:p>
            <a:pPr algn="ctr"/>
            <a:r>
              <a:rPr lang="en-US" sz="3600" b="1" dirty="0" smtClean="0">
                <a:solidFill>
                  <a:schemeClr val="bg1"/>
                </a:solidFill>
                <a:latin typeface="Verdana" pitchFamily="34" charset="0"/>
              </a:rPr>
              <a:t>Mesolithic</a:t>
            </a:r>
            <a:endParaRPr lang="en-US" sz="3600" b="1" dirty="0">
              <a:solidFill>
                <a:schemeClr val="bg1"/>
              </a:solidFill>
              <a:latin typeface="Verdana" pitchFamily="34" charset="0"/>
            </a:endParaRPr>
          </a:p>
          <a:p>
            <a:pPr algn="ctr" eaLnBrk="0" hangingPunct="0">
              <a:spcBef>
                <a:spcPct val="50000"/>
              </a:spcBef>
              <a:buClr>
                <a:schemeClr val="hlink"/>
              </a:buClr>
            </a:pPr>
            <a:r>
              <a:rPr kumimoji="1" lang="en-US" sz="2000" b="1" dirty="0">
                <a:solidFill>
                  <a:schemeClr val="bg1"/>
                </a:solidFill>
                <a:latin typeface="Verdana" pitchFamily="34" charset="0"/>
              </a:rPr>
              <a:t>“The </a:t>
            </a:r>
            <a:r>
              <a:rPr kumimoji="1" lang="en-US" sz="2000" b="1" dirty="0" smtClean="0">
                <a:solidFill>
                  <a:schemeClr val="bg1"/>
                </a:solidFill>
                <a:latin typeface="Verdana" pitchFamily="34" charset="0"/>
              </a:rPr>
              <a:t>Middle </a:t>
            </a:r>
            <a:r>
              <a:rPr kumimoji="1" lang="en-US" sz="2000" b="1" dirty="0">
                <a:solidFill>
                  <a:schemeClr val="bg1"/>
                </a:solidFill>
                <a:latin typeface="Verdana" pitchFamily="34" charset="0"/>
              </a:rPr>
              <a:t>Stone Age</a:t>
            </a:r>
            <a:r>
              <a:rPr kumimoji="1" lang="en-US" sz="2000" b="1" dirty="0" smtClean="0">
                <a:solidFill>
                  <a:schemeClr val="bg1"/>
                </a:solidFill>
                <a:latin typeface="Verdana" pitchFamily="34" charset="0"/>
              </a:rPr>
              <a:t>”</a:t>
            </a:r>
          </a:p>
          <a:p>
            <a:pPr algn="ctr" eaLnBrk="0" hangingPunct="0">
              <a:spcBef>
                <a:spcPct val="50000"/>
              </a:spcBef>
              <a:buClr>
                <a:schemeClr val="hlink"/>
              </a:buClr>
            </a:pPr>
            <a:endParaRPr lang="en-US" sz="3200" b="1" dirty="0">
              <a:solidFill>
                <a:schemeClr val="bg1"/>
              </a:solidFill>
              <a:latin typeface="Verdana" pitchFamily="34" charset="0"/>
            </a:endParaRPr>
          </a:p>
        </p:txBody>
      </p:sp>
    </p:spTree>
  </p:cSld>
  <p:clrMapOvr>
    <a:masterClrMapping/>
  </p:clrMapOvr>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1458" name="Rectangle 2"/>
          <p:cNvSpPr>
            <a:spLocks noChangeArrowheads="1"/>
          </p:cNvSpPr>
          <p:nvPr/>
        </p:nvSpPr>
        <p:spPr bwMode="auto">
          <a:xfrm>
            <a:off x="1498601" y="2008773"/>
            <a:ext cx="2654894" cy="338554"/>
          </a:xfrm>
          <a:prstGeom prst="rect">
            <a:avLst/>
          </a:prstGeom>
          <a:noFill/>
          <a:ln w="9525">
            <a:noFill/>
            <a:miter lim="800000"/>
            <a:headEnd/>
            <a:tailEnd/>
          </a:ln>
          <a:effectLst/>
        </p:spPr>
        <p:txBody>
          <a:bodyPr wrap="none" anchor="ctr">
            <a:spAutoFit/>
          </a:bodyPr>
          <a:lstStyle/>
          <a:p>
            <a:r>
              <a:rPr lang="en-US" sz="1600" b="1" dirty="0">
                <a:latin typeface="Arial" charset="0"/>
              </a:rPr>
              <a:t>THE FIBONACCI SPIRAL</a:t>
            </a:r>
            <a:r>
              <a:rPr lang="en-US" sz="1600" dirty="0">
                <a:latin typeface="Arial" charset="0"/>
              </a:rPr>
              <a:t> </a:t>
            </a:r>
          </a:p>
        </p:txBody>
      </p:sp>
      <p:pic>
        <p:nvPicPr>
          <p:cNvPr id="1171459" name="Picture 3" descr="FIBONACCI%20SPIRAL%20drawing%20GT%20"/>
          <p:cNvPicPr>
            <a:picLocks noChangeAspect="1" noChangeArrowheads="1"/>
          </p:cNvPicPr>
          <p:nvPr/>
        </p:nvPicPr>
        <p:blipFill>
          <a:blip r:embed="rId2" cstate="print"/>
          <a:srcRect/>
          <a:stretch>
            <a:fillRect/>
          </a:stretch>
        </p:blipFill>
        <p:spPr bwMode="auto">
          <a:xfrm>
            <a:off x="4514850" y="371477"/>
            <a:ext cx="4286250" cy="2447925"/>
          </a:xfrm>
          <a:prstGeom prst="rect">
            <a:avLst/>
          </a:prstGeom>
          <a:noFill/>
        </p:spPr>
      </p:pic>
      <p:sp>
        <p:nvSpPr>
          <p:cNvPr id="1171460" name="Rectangle 4"/>
          <p:cNvSpPr>
            <a:spLocks noChangeArrowheads="1"/>
          </p:cNvSpPr>
          <p:nvPr/>
        </p:nvSpPr>
        <p:spPr bwMode="auto">
          <a:xfrm>
            <a:off x="1485900" y="2736772"/>
            <a:ext cx="7315200" cy="3816429"/>
          </a:xfrm>
          <a:prstGeom prst="rect">
            <a:avLst/>
          </a:prstGeom>
          <a:noFill/>
          <a:ln w="9525">
            <a:noFill/>
            <a:miter lim="800000"/>
            <a:headEnd/>
            <a:tailEnd/>
          </a:ln>
          <a:effectLst/>
        </p:spPr>
        <p:txBody>
          <a:bodyPr anchor="ctr">
            <a:spAutoFit/>
          </a:bodyPr>
          <a:lstStyle/>
          <a:p>
            <a:pPr algn="ctr"/>
            <a:r>
              <a:rPr lang="en-US" sz="1800" dirty="0">
                <a:solidFill>
                  <a:schemeClr val="bg1">
                    <a:lumMod val="85000"/>
                  </a:schemeClr>
                </a:solidFill>
                <a:latin typeface="Arial" charset="0"/>
              </a:rPr>
              <a:t>The Fibonacci Spiral is an outward growing spiral whose growth is regulated by a series of numbers that's known as the "Fibonacci Number Sequence". </a:t>
            </a:r>
            <a:r>
              <a:rPr lang="en-US" sz="2000" b="1" dirty="0">
                <a:latin typeface="Arial" charset="0"/>
              </a:rPr>
              <a:t>This important series of numbers is created by adding the last two numbers together in order to create the next...as in, 0, 1, 1, 2, 3, 5, 8, 13, 21, 34, &amp; so forth</a:t>
            </a:r>
            <a:r>
              <a:rPr lang="en-US" sz="1800" dirty="0">
                <a:latin typeface="Arial" charset="0"/>
              </a:rPr>
              <a:t>. </a:t>
            </a:r>
            <a:r>
              <a:rPr lang="en-US" sz="1800" dirty="0">
                <a:solidFill>
                  <a:schemeClr val="bg1">
                    <a:lumMod val="85000"/>
                  </a:schemeClr>
                </a:solidFill>
                <a:latin typeface="Arial" charset="0"/>
              </a:rPr>
              <a:t>It's an attempt to replicate a spiral of divine proportions that has neither a beginning nor an end, that's commonly known as the "Golden Mean Ratio" (or phi ratio, 1.6180339). This unique spiral illustrates for us the perfect harmony and proportion of nature's natural growth pattern. But whilst It's quite difficult to get our heads round something that has no beginning, we find we can get quite close to this divine spiral by employing the Fibonacci analogue sequence, that offers very little difference between the two. </a:t>
            </a:r>
          </a:p>
        </p:txBody>
      </p:sp>
      <p:sp>
        <p:nvSpPr>
          <p:cNvPr id="1171461" name="Rectangle 5"/>
          <p:cNvSpPr>
            <a:spLocks noChangeArrowheads="1"/>
          </p:cNvSpPr>
          <p:nvPr/>
        </p:nvSpPr>
        <p:spPr bwMode="auto">
          <a:xfrm>
            <a:off x="3257551" y="6475821"/>
            <a:ext cx="3317639" cy="276999"/>
          </a:xfrm>
          <a:prstGeom prst="rect">
            <a:avLst/>
          </a:prstGeom>
          <a:noFill/>
          <a:ln w="9525">
            <a:noFill/>
            <a:miter lim="800000"/>
            <a:headEnd/>
            <a:tailEnd/>
          </a:ln>
          <a:effectLst/>
        </p:spPr>
        <p:txBody>
          <a:bodyPr wrap="none" anchor="ctr">
            <a:spAutoFit/>
          </a:bodyPr>
          <a:lstStyle/>
          <a:p>
            <a:r>
              <a:rPr lang="en-US" sz="1200" b="1" dirty="0">
                <a:latin typeface="Arial" charset="0"/>
                <a:hlinkClick r:id="rId3"/>
              </a:rPr>
              <a:t>www.medwaycropcircle.co.uk/article6.htm</a:t>
            </a:r>
            <a:r>
              <a:rPr lang="en-US" sz="1200" dirty="0">
                <a:latin typeface="Arial" charset="0"/>
              </a:rPr>
              <a:t> </a:t>
            </a:r>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172482" name="Picture 2" descr="rollright"/>
          <p:cNvPicPr>
            <a:picLocks noChangeAspect="1" noChangeArrowheads="1"/>
          </p:cNvPicPr>
          <p:nvPr/>
        </p:nvPicPr>
        <p:blipFill>
          <a:blip r:embed="rId2" cstate="print"/>
          <a:srcRect/>
          <a:stretch>
            <a:fillRect/>
          </a:stretch>
        </p:blipFill>
        <p:spPr bwMode="auto">
          <a:xfrm>
            <a:off x="2173288" y="714377"/>
            <a:ext cx="5970587" cy="5457825"/>
          </a:xfrm>
          <a:prstGeom prst="rect">
            <a:avLst/>
          </a:prstGeom>
          <a:noFill/>
        </p:spPr>
      </p:pic>
      <p:sp>
        <p:nvSpPr>
          <p:cNvPr id="1172483" name="Rectangle 3"/>
          <p:cNvSpPr>
            <a:spLocks noChangeArrowheads="1"/>
          </p:cNvSpPr>
          <p:nvPr/>
        </p:nvSpPr>
        <p:spPr bwMode="auto">
          <a:xfrm>
            <a:off x="3824187" y="6339114"/>
            <a:ext cx="2600199" cy="276999"/>
          </a:xfrm>
          <a:prstGeom prst="rect">
            <a:avLst/>
          </a:prstGeom>
          <a:noFill/>
          <a:ln w="9525">
            <a:noFill/>
            <a:miter lim="800000"/>
            <a:headEnd/>
            <a:tailEnd/>
          </a:ln>
          <a:effectLst/>
        </p:spPr>
        <p:txBody>
          <a:bodyPr wrap="none" anchor="ctr">
            <a:spAutoFit/>
          </a:bodyPr>
          <a:lstStyle/>
          <a:p>
            <a:r>
              <a:rPr lang="en-US" sz="1200" dirty="0">
                <a:latin typeface="Arial" charset="0"/>
                <a:hlinkClick r:id="rId3"/>
              </a:rPr>
              <a:t>home.hiwaay.net/~</a:t>
            </a:r>
            <a:r>
              <a:rPr lang="en-US" sz="1200" dirty="0" err="1">
                <a:latin typeface="Arial" charset="0"/>
                <a:hlinkClick r:id="rId3"/>
              </a:rPr>
              <a:t>jalison</a:t>
            </a:r>
            <a:r>
              <a:rPr lang="en-US" sz="1200" dirty="0">
                <a:latin typeface="Arial" charset="0"/>
                <a:hlinkClick r:id="rId3"/>
              </a:rPr>
              <a:t>/Art5.html</a:t>
            </a:r>
            <a:r>
              <a:rPr lang="en-US" sz="1200" dirty="0">
                <a:latin typeface="Arial" charset="0"/>
              </a:rPr>
              <a:t> </a:t>
            </a:r>
          </a:p>
        </p:txBody>
      </p:sp>
      <p:sp>
        <p:nvSpPr>
          <p:cNvPr id="4" name="Rectangle 3"/>
          <p:cNvSpPr/>
          <p:nvPr/>
        </p:nvSpPr>
        <p:spPr>
          <a:xfrm>
            <a:off x="2309126" y="1295400"/>
            <a:ext cx="1843774" cy="461665"/>
          </a:xfrm>
          <a:prstGeom prst="rect">
            <a:avLst/>
          </a:prstGeom>
        </p:spPr>
        <p:txBody>
          <a:bodyPr wrap="none">
            <a:spAutoFit/>
          </a:bodyPr>
          <a:lstStyle/>
          <a:p>
            <a:r>
              <a:rPr lang="en-US" b="1" dirty="0" smtClean="0">
                <a:solidFill>
                  <a:srgbClr val="FF0000"/>
                </a:solidFill>
              </a:rPr>
              <a:t>Glastonbury</a:t>
            </a:r>
            <a:endParaRPr lang="en-U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4530" name="Text Box 2"/>
          <p:cNvSpPr txBox="1">
            <a:spLocks noChangeArrowheads="1"/>
          </p:cNvSpPr>
          <p:nvPr/>
        </p:nvSpPr>
        <p:spPr bwMode="auto">
          <a:xfrm>
            <a:off x="2158052" y="6338248"/>
            <a:ext cx="5947141" cy="276999"/>
          </a:xfrm>
          <a:prstGeom prst="rect">
            <a:avLst/>
          </a:prstGeom>
          <a:noFill/>
          <a:ln w="9525">
            <a:noFill/>
            <a:miter lim="800000"/>
            <a:headEnd/>
            <a:tailEnd/>
          </a:ln>
          <a:effectLst/>
        </p:spPr>
        <p:txBody>
          <a:bodyPr wrap="none">
            <a:spAutoFit/>
          </a:bodyPr>
          <a:lstStyle/>
          <a:p>
            <a:pPr algn="ctr"/>
            <a:r>
              <a:rPr lang="en-US" sz="1200" dirty="0" smtClean="0">
                <a:solidFill>
                  <a:schemeClr val="tx2"/>
                </a:solidFill>
                <a:latin typeface="Verdana" pitchFamily="34" charset="0"/>
                <a:hlinkClick r:id="rId3"/>
              </a:rPr>
              <a:t>www.thefab.net/topics/culture_history/hg06_german-stonehenge_01.htm</a:t>
            </a:r>
            <a:endParaRPr lang="en-US" sz="1200" dirty="0">
              <a:solidFill>
                <a:schemeClr val="tx2"/>
              </a:solidFill>
              <a:latin typeface="Verdana" pitchFamily="34" charset="0"/>
            </a:endParaRPr>
          </a:p>
        </p:txBody>
      </p:sp>
      <p:pic>
        <p:nvPicPr>
          <p:cNvPr id="1174531" name="Picture 3" descr="loc-eur"/>
          <p:cNvPicPr>
            <a:picLocks noChangeAspect="1" noChangeArrowheads="1"/>
          </p:cNvPicPr>
          <p:nvPr/>
        </p:nvPicPr>
        <p:blipFill>
          <a:blip r:embed="rId4" cstate="print"/>
          <a:srcRect/>
          <a:stretch>
            <a:fillRect/>
          </a:stretch>
        </p:blipFill>
        <p:spPr bwMode="auto">
          <a:xfrm>
            <a:off x="0" y="19050"/>
            <a:ext cx="10287000" cy="6330950"/>
          </a:xfrm>
          <a:prstGeom prst="rect">
            <a:avLst/>
          </a:prstGeom>
          <a:noFill/>
        </p:spPr>
      </p:pic>
      <p:cxnSp>
        <p:nvCxnSpPr>
          <p:cNvPr id="6" name="Straight Connector 5"/>
          <p:cNvCxnSpPr/>
          <p:nvPr/>
        </p:nvCxnSpPr>
        <p:spPr bwMode="auto">
          <a:xfrm>
            <a:off x="1805214" y="2529114"/>
            <a:ext cx="5638800" cy="4267200"/>
          </a:xfrm>
          <a:prstGeom prst="line">
            <a:avLst/>
          </a:prstGeom>
          <a:solidFill>
            <a:schemeClr val="accent1"/>
          </a:solidFill>
          <a:ln w="38100" cap="flat" cmpd="sng" algn="ctr">
            <a:solidFill>
              <a:srgbClr val="FF0000"/>
            </a:solidFill>
            <a:prstDash val="solid"/>
            <a:miter lim="800000"/>
            <a:headEnd type="none" w="med" len="med"/>
            <a:tailEnd type="none" w="med" len="med"/>
          </a:ln>
          <a:effectLst/>
        </p:spPr>
      </p:cxnSp>
    </p:spTree>
  </p:cSld>
  <p:clrMapOvr>
    <a:masterClrMapping/>
  </p:clrMapOvr>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p:cNvGrpSpPr/>
        <p:nvPr/>
      </p:nvGrpSpPr>
      <p:grpSpPr>
        <a:xfrm>
          <a:off x="0" y="0"/>
          <a:ext cx="0" cy="0"/>
          <a:chOff x="0" y="0"/>
          <a:chExt cx="0" cy="0"/>
        </a:xfrm>
      </p:grpSpPr>
      <p:sp>
        <p:nvSpPr>
          <p:cNvPr id="1173506" name="Text Box 2"/>
          <p:cNvSpPr txBox="1">
            <a:spLocks noChangeArrowheads="1"/>
          </p:cNvSpPr>
          <p:nvPr/>
        </p:nvSpPr>
        <p:spPr bwMode="auto">
          <a:xfrm>
            <a:off x="3300186" y="6338753"/>
            <a:ext cx="3678763" cy="276999"/>
          </a:xfrm>
          <a:prstGeom prst="rect">
            <a:avLst/>
          </a:prstGeom>
          <a:noFill/>
          <a:ln w="9525">
            <a:noFill/>
            <a:miter lim="800000"/>
            <a:headEnd/>
            <a:tailEnd/>
          </a:ln>
          <a:effectLst/>
        </p:spPr>
        <p:txBody>
          <a:bodyPr wrap="none">
            <a:spAutoFit/>
          </a:bodyPr>
          <a:lstStyle/>
          <a:p>
            <a:pPr algn="ctr"/>
            <a:r>
              <a:rPr lang="en-US" sz="1200" dirty="0" smtClean="0">
                <a:solidFill>
                  <a:schemeClr val="tx2"/>
                </a:solidFill>
                <a:latin typeface="Arial" charset="0"/>
                <a:hlinkClick r:id="rId3"/>
              </a:rPr>
              <a:t>www.dw-world.de/dw/article/0,1564,942824,00.html</a:t>
            </a:r>
            <a:endParaRPr lang="en-US" sz="1200" dirty="0">
              <a:solidFill>
                <a:schemeClr val="tx2"/>
              </a:solidFill>
              <a:latin typeface="Arial" charset="0"/>
            </a:endParaRPr>
          </a:p>
        </p:txBody>
      </p:sp>
      <p:pic>
        <p:nvPicPr>
          <p:cNvPr id="1173507" name="Picture 3"/>
          <p:cNvPicPr>
            <a:picLocks noChangeAspect="1" noChangeArrowheads="1"/>
          </p:cNvPicPr>
          <p:nvPr/>
        </p:nvPicPr>
        <p:blipFill>
          <a:blip r:embed="rId4" cstate="print"/>
          <a:srcRect/>
          <a:stretch>
            <a:fillRect/>
          </a:stretch>
        </p:blipFill>
        <p:spPr bwMode="auto">
          <a:xfrm>
            <a:off x="1485900" y="990600"/>
            <a:ext cx="7315200" cy="4876800"/>
          </a:xfrm>
          <a:prstGeom prst="rect">
            <a:avLst/>
          </a:prstGeom>
          <a:noFill/>
          <a:ln w="9525">
            <a:noFill/>
            <a:miter lim="800000"/>
            <a:headEnd/>
            <a:tailEnd/>
          </a:ln>
          <a:effectLst/>
        </p:spPr>
      </p:pic>
      <p:pic>
        <p:nvPicPr>
          <p:cNvPr id="1173508" name="Picture 4" descr="observatory"/>
          <p:cNvPicPr>
            <a:picLocks noChangeAspect="1" noChangeArrowheads="1"/>
          </p:cNvPicPr>
          <p:nvPr/>
        </p:nvPicPr>
        <p:blipFill>
          <a:blip r:embed="rId5" cstate="print"/>
          <a:srcRect/>
          <a:stretch>
            <a:fillRect/>
          </a:stretch>
        </p:blipFill>
        <p:spPr bwMode="auto">
          <a:xfrm>
            <a:off x="1905000" y="1371600"/>
            <a:ext cx="6515100" cy="4281487"/>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173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4530" name="Text Box 2"/>
          <p:cNvSpPr txBox="1">
            <a:spLocks noChangeArrowheads="1"/>
          </p:cNvSpPr>
          <p:nvPr/>
        </p:nvSpPr>
        <p:spPr bwMode="auto">
          <a:xfrm>
            <a:off x="2158052" y="6338248"/>
            <a:ext cx="5947141" cy="276999"/>
          </a:xfrm>
          <a:prstGeom prst="rect">
            <a:avLst/>
          </a:prstGeom>
          <a:noFill/>
          <a:ln w="9525">
            <a:noFill/>
            <a:miter lim="800000"/>
            <a:headEnd/>
            <a:tailEnd/>
          </a:ln>
          <a:effectLst/>
        </p:spPr>
        <p:txBody>
          <a:bodyPr wrap="none">
            <a:spAutoFit/>
          </a:bodyPr>
          <a:lstStyle/>
          <a:p>
            <a:pPr algn="ctr"/>
            <a:r>
              <a:rPr lang="en-US" sz="1200" dirty="0" smtClean="0">
                <a:solidFill>
                  <a:schemeClr val="tx2"/>
                </a:solidFill>
                <a:latin typeface="Verdana" pitchFamily="34" charset="0"/>
                <a:hlinkClick r:id="rId3"/>
              </a:rPr>
              <a:t>www.thefab.net/topics/culture_history/hg06_german-stonehenge_01.htm</a:t>
            </a:r>
            <a:endParaRPr lang="en-US" sz="1200" dirty="0">
              <a:solidFill>
                <a:schemeClr val="tx2"/>
              </a:solidFill>
              <a:latin typeface="Verdana" pitchFamily="34" charset="0"/>
            </a:endParaRPr>
          </a:p>
        </p:txBody>
      </p:sp>
      <p:pic>
        <p:nvPicPr>
          <p:cNvPr id="1174531" name="Picture 3" descr="loc-eur"/>
          <p:cNvPicPr>
            <a:picLocks noChangeAspect="1" noChangeArrowheads="1"/>
          </p:cNvPicPr>
          <p:nvPr/>
        </p:nvPicPr>
        <p:blipFill>
          <a:blip r:embed="rId4" cstate="print"/>
          <a:srcRect/>
          <a:stretch>
            <a:fillRect/>
          </a:stretch>
        </p:blipFill>
        <p:spPr bwMode="auto">
          <a:xfrm>
            <a:off x="0" y="19050"/>
            <a:ext cx="10287000" cy="6330950"/>
          </a:xfrm>
          <a:prstGeom prst="rect">
            <a:avLst/>
          </a:prstGeom>
          <a:noFill/>
        </p:spPr>
      </p:pic>
      <p:pic>
        <p:nvPicPr>
          <p:cNvPr id="1174532" name="Picture 4" descr="germany_physical_map"/>
          <p:cNvPicPr>
            <a:picLocks noChangeAspect="1" noChangeArrowheads="1"/>
          </p:cNvPicPr>
          <p:nvPr/>
        </p:nvPicPr>
        <p:blipFill>
          <a:blip r:embed="rId5" cstate="print"/>
          <a:srcRect/>
          <a:stretch>
            <a:fillRect/>
          </a:stretch>
        </p:blipFill>
        <p:spPr bwMode="auto">
          <a:xfrm>
            <a:off x="2247900" y="1844677"/>
            <a:ext cx="3600450" cy="295592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4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3689553" y="6278478"/>
            <a:ext cx="2880917" cy="369332"/>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80808"/>
                </a:solidFill>
                <a:latin typeface="Arial" charset="0"/>
              </a:rPr>
              <a:t>Understanding </a:t>
            </a:r>
            <a:r>
              <a:rPr lang="en-US" sz="1200" i="1" dirty="0" smtClean="0">
                <a:solidFill>
                  <a:srgbClr val="080808"/>
                </a:solidFill>
                <a:latin typeface="Arial" charset="0"/>
              </a:rPr>
              <a:t>Humans,10</a:t>
            </a:r>
            <a:r>
              <a:rPr lang="en-US" sz="1200" i="1" baseline="30000" dirty="0" smtClean="0">
                <a:solidFill>
                  <a:srgbClr val="080808"/>
                </a:solidFill>
                <a:latin typeface="Arial" charset="0"/>
              </a:rPr>
              <a:t>th</a:t>
            </a:r>
            <a:r>
              <a:rPr lang="en-US" sz="1200" i="1" dirty="0" smtClean="0">
                <a:solidFill>
                  <a:srgbClr val="080808"/>
                </a:solidFill>
                <a:latin typeface="Arial" charset="0"/>
              </a:rPr>
              <a:t> </a:t>
            </a:r>
            <a:r>
              <a:rPr lang="en-US" sz="1200" i="1" dirty="0">
                <a:solidFill>
                  <a:srgbClr val="080808"/>
                </a:solidFill>
                <a:latin typeface="Arial" charset="0"/>
              </a:rPr>
              <a:t>Ed</a:t>
            </a:r>
            <a:r>
              <a:rPr lang="en-US" sz="1200" dirty="0">
                <a:solidFill>
                  <a:srgbClr val="080808"/>
                </a:solidFill>
                <a:latin typeface="Arial" charset="0"/>
              </a:rPr>
              <a:t>., </a:t>
            </a:r>
            <a:r>
              <a:rPr lang="en-US" sz="1200" dirty="0" smtClean="0">
                <a:solidFill>
                  <a:srgbClr val="080808"/>
                </a:solidFill>
                <a:latin typeface="Arial" charset="0"/>
              </a:rPr>
              <a:t>p. 367</a:t>
            </a:r>
            <a:endParaRPr lang="en-US" sz="1200" dirty="0">
              <a:solidFill>
                <a:srgbClr val="080808"/>
              </a:solidFill>
              <a:latin typeface="Arial" charset="0"/>
            </a:endParaRPr>
          </a:p>
        </p:txBody>
      </p:sp>
      <p:sp>
        <p:nvSpPr>
          <p:cNvPr id="13" name="Text Box 3"/>
          <p:cNvSpPr txBox="1">
            <a:spLocks noChangeArrowheads="1"/>
          </p:cNvSpPr>
          <p:nvPr/>
        </p:nvSpPr>
        <p:spPr bwMode="auto">
          <a:xfrm>
            <a:off x="1665597" y="5985514"/>
            <a:ext cx="6962775" cy="325438"/>
          </a:xfrm>
          <a:prstGeom prst="rect">
            <a:avLst/>
          </a:prstGeom>
          <a:solidFill>
            <a:schemeClr val="bg1"/>
          </a:solidFill>
          <a:ln w="9525">
            <a:noFill/>
            <a:miter lim="800000"/>
            <a:headEnd/>
            <a:tailEnd/>
          </a:ln>
          <a:effectLst/>
        </p:spPr>
        <p:txBody>
          <a:bodyPr wrap="none"/>
          <a:lstStyle/>
          <a:p>
            <a:pPr algn="ctr">
              <a:lnSpc>
                <a:spcPct val="110000"/>
              </a:lnSpc>
            </a:pPr>
            <a:r>
              <a:rPr lang="en-US" sz="1400" b="1" dirty="0" smtClean="0">
                <a:solidFill>
                  <a:srgbClr val="000000"/>
                </a:solidFill>
                <a:latin typeface="Arial" charset="0"/>
              </a:rPr>
              <a:t>Early Farming in Asia</a:t>
            </a:r>
            <a:endParaRPr lang="en-US" sz="1400" b="1" dirty="0">
              <a:solidFill>
                <a:srgbClr val="000000"/>
              </a:solidFill>
              <a:latin typeface="Arial" charset="0"/>
            </a:endParaRPr>
          </a:p>
        </p:txBody>
      </p:sp>
      <p:pic>
        <p:nvPicPr>
          <p:cNvPr id="5" name="Picture 4" descr="1413.jpg"/>
          <p:cNvPicPr>
            <a:picLocks noChangeAspect="1"/>
          </p:cNvPicPr>
          <p:nvPr/>
        </p:nvPicPr>
        <p:blipFill>
          <a:blip r:embed="rId3" cstate="print"/>
          <a:stretch>
            <a:fillRect/>
          </a:stretch>
        </p:blipFill>
        <p:spPr>
          <a:xfrm>
            <a:off x="1257300" y="588789"/>
            <a:ext cx="7772400" cy="5417363"/>
          </a:xfrm>
          <a:prstGeom prst="rect">
            <a:avLst/>
          </a:prstGeom>
        </p:spPr>
      </p:pic>
      <p:sp>
        <p:nvSpPr>
          <p:cNvPr id="7" name="Oval 5"/>
          <p:cNvSpPr>
            <a:spLocks noChangeArrowheads="1"/>
          </p:cNvSpPr>
          <p:nvPr/>
        </p:nvSpPr>
        <p:spPr bwMode="auto">
          <a:xfrm rot="2504680">
            <a:off x="3148423" y="2246795"/>
            <a:ext cx="1587054" cy="3198547"/>
          </a:xfrm>
          <a:prstGeom prst="ellipse">
            <a:avLst/>
          </a:prstGeom>
          <a:noFill/>
          <a:ln w="76200">
            <a:solidFill>
              <a:srgbClr val="FF0000"/>
            </a:solidFill>
            <a:miter lim="800000"/>
            <a:headEnd/>
            <a:tailEnd/>
          </a:ln>
          <a:effectLst/>
        </p:spPr>
        <p:txBody>
          <a:bodyPr wrap="none" anchor="ctr"/>
          <a:lstStyle/>
          <a:p>
            <a:pPr algn="ctr"/>
            <a:endParaRPr lang="en-US">
              <a:solidFill>
                <a:srgbClr val="FF6600"/>
              </a:solidFill>
            </a:endParaRPr>
          </a:p>
        </p:txBody>
      </p:sp>
    </p:spTree>
  </p:cSld>
  <p:clrMapOvr>
    <a:masterClrMapping/>
  </p:clrMapOvr>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70786" name="Picture 2" descr="14p371"/>
          <p:cNvPicPr>
            <a:picLocks noChangeAspect="1" noChangeArrowheads="1"/>
          </p:cNvPicPr>
          <p:nvPr/>
        </p:nvPicPr>
        <p:blipFill>
          <a:blip r:embed="rId3" cstate="print"/>
          <a:srcRect/>
          <a:stretch>
            <a:fillRect/>
          </a:stretch>
        </p:blipFill>
        <p:spPr bwMode="auto">
          <a:xfrm>
            <a:off x="2603500" y="227015"/>
            <a:ext cx="5054600" cy="5487987"/>
          </a:xfrm>
          <a:prstGeom prst="rect">
            <a:avLst/>
          </a:prstGeom>
          <a:noFill/>
        </p:spPr>
      </p:pic>
      <p:sp>
        <p:nvSpPr>
          <p:cNvPr id="1270787" name="Text Box 3"/>
          <p:cNvSpPr txBox="1">
            <a:spLocks noChangeArrowheads="1"/>
          </p:cNvSpPr>
          <p:nvPr/>
        </p:nvSpPr>
        <p:spPr bwMode="auto">
          <a:xfrm>
            <a:off x="844550" y="5562602"/>
            <a:ext cx="8580438" cy="830263"/>
          </a:xfrm>
          <a:prstGeom prst="rect">
            <a:avLst/>
          </a:prstGeom>
          <a:solidFill>
            <a:schemeClr val="bg1"/>
          </a:solidFill>
          <a:ln w="9525">
            <a:noFill/>
            <a:miter lim="800000"/>
            <a:headEnd/>
            <a:tailEnd/>
          </a:ln>
          <a:effectLst/>
        </p:spPr>
        <p:txBody>
          <a:bodyPr wrap="none" anchor="ctr" anchorCtr="1"/>
          <a:lstStyle/>
          <a:p>
            <a:pPr algn="ctr">
              <a:lnSpc>
                <a:spcPct val="110000"/>
              </a:lnSpc>
            </a:pPr>
            <a:r>
              <a:rPr lang="en-US" sz="1400" b="1">
                <a:solidFill>
                  <a:schemeClr val="tx2"/>
                </a:solidFill>
                <a:latin typeface="Arial" charset="0"/>
              </a:rPr>
              <a:t>A mid-20</a:t>
            </a:r>
            <a:r>
              <a:rPr lang="en-US" sz="1400" b="1" baseline="30000">
                <a:solidFill>
                  <a:schemeClr val="tx2"/>
                </a:solidFill>
                <a:latin typeface="Arial" charset="0"/>
              </a:rPr>
              <a:t>th</a:t>
            </a:r>
            <a:r>
              <a:rPr lang="en-US" sz="1400" b="1">
                <a:solidFill>
                  <a:schemeClr val="tx2"/>
                </a:solidFill>
                <a:latin typeface="Arial" charset="0"/>
              </a:rPr>
              <a:t> century archaeological thematic map</a:t>
            </a:r>
          </a:p>
          <a:p>
            <a:pPr algn="ctr">
              <a:lnSpc>
                <a:spcPct val="110000"/>
              </a:lnSpc>
            </a:pPr>
            <a:r>
              <a:rPr lang="en-US" sz="1400" b="1">
                <a:solidFill>
                  <a:schemeClr val="tx2"/>
                </a:solidFill>
                <a:latin typeface="Arial" charset="0"/>
              </a:rPr>
              <a:t>showing the distribution of megalithic burial cists</a:t>
            </a:r>
          </a:p>
          <a:p>
            <a:pPr algn="ctr">
              <a:lnSpc>
                <a:spcPct val="110000"/>
              </a:lnSpc>
            </a:pPr>
            <a:r>
              <a:rPr lang="en-US" sz="1400" b="1">
                <a:solidFill>
                  <a:schemeClr val="tx2"/>
                </a:solidFill>
                <a:latin typeface="Arial" charset="0"/>
              </a:rPr>
              <a:t>in relation to the presence of granite outcrops in South India</a:t>
            </a:r>
          </a:p>
        </p:txBody>
      </p:sp>
      <p:sp>
        <p:nvSpPr>
          <p:cNvPr id="1270788" name="Text Box 4"/>
          <p:cNvSpPr txBox="1">
            <a:spLocks noChangeArrowheads="1"/>
          </p:cNvSpPr>
          <p:nvPr/>
        </p:nvSpPr>
        <p:spPr bwMode="auto">
          <a:xfrm>
            <a:off x="5981700" y="4275139"/>
            <a:ext cx="2146300" cy="830263"/>
          </a:xfrm>
          <a:prstGeom prst="rect">
            <a:avLst/>
          </a:prstGeom>
          <a:solidFill>
            <a:schemeClr val="bg1"/>
          </a:solidFill>
          <a:ln w="9525">
            <a:noFill/>
            <a:miter lim="800000"/>
            <a:headEnd/>
            <a:tailEnd/>
          </a:ln>
          <a:effectLst/>
        </p:spPr>
        <p:txBody>
          <a:bodyPr wrap="none" anchor="ctr" anchorCtr="1"/>
          <a:lstStyle/>
          <a:p>
            <a:pPr algn="ctr">
              <a:lnSpc>
                <a:spcPct val="110000"/>
              </a:lnSpc>
            </a:pPr>
            <a:r>
              <a:rPr lang="en-US" sz="2800" b="1" dirty="0">
                <a:solidFill>
                  <a:schemeClr val="tx2"/>
                </a:solidFill>
                <a:latin typeface="Arial" charset="0"/>
              </a:rPr>
              <a:t>South India</a:t>
            </a:r>
          </a:p>
        </p:txBody>
      </p:sp>
      <p:sp>
        <p:nvSpPr>
          <p:cNvPr id="1270789" name="Text Box 5"/>
          <p:cNvSpPr txBox="1">
            <a:spLocks noChangeArrowheads="1"/>
          </p:cNvSpPr>
          <p:nvPr/>
        </p:nvSpPr>
        <p:spPr bwMode="auto">
          <a:xfrm>
            <a:off x="2655904" y="6280596"/>
            <a:ext cx="4954818" cy="369332"/>
          </a:xfrm>
          <a:prstGeom prst="rect">
            <a:avLst/>
          </a:prstGeom>
          <a:noFill/>
          <a:ln w="9525">
            <a:noFill/>
            <a:miter lim="800000"/>
            <a:headEnd/>
            <a:tailEnd/>
          </a:ln>
          <a:effectLst/>
        </p:spPr>
        <p:txBody>
          <a:bodyPr wrap="none">
            <a:spAutoFit/>
          </a:bodyPr>
          <a:lstStyle/>
          <a:p>
            <a:pPr algn="ctr">
              <a:lnSpc>
                <a:spcPct val="150000"/>
              </a:lnSpc>
            </a:pPr>
            <a:r>
              <a:rPr lang="en-US" sz="1200" i="1" dirty="0">
                <a:solidFill>
                  <a:schemeClr val="tx2"/>
                </a:solidFill>
                <a:latin typeface="Arial" charset="0"/>
              </a:rPr>
              <a:t>Understanding Physical Anthropology and Archaeology, 9</a:t>
            </a:r>
            <a:r>
              <a:rPr lang="en-US" sz="1200" i="1" baseline="30000" dirty="0">
                <a:solidFill>
                  <a:schemeClr val="tx2"/>
                </a:solidFill>
                <a:latin typeface="Arial" charset="0"/>
              </a:rPr>
              <a:t>th</a:t>
            </a:r>
            <a:r>
              <a:rPr lang="en-US" sz="1200" i="1" dirty="0">
                <a:solidFill>
                  <a:schemeClr val="tx2"/>
                </a:solidFill>
                <a:latin typeface="Arial" charset="0"/>
              </a:rPr>
              <a:t> Ed.</a:t>
            </a:r>
            <a:r>
              <a:rPr lang="en-US" sz="1200" dirty="0">
                <a:solidFill>
                  <a:schemeClr val="tx2"/>
                </a:solidFill>
                <a:latin typeface="Arial" charset="0"/>
              </a:rPr>
              <a:t>, p. 371</a:t>
            </a:r>
          </a:p>
        </p:txBody>
      </p:sp>
    </p:spTree>
  </p:cSld>
  <p:clrMapOvr>
    <a:masterClrMapping/>
  </p:clrMapOvr>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9" name="Rectangle 3"/>
          <p:cNvSpPr>
            <a:spLocks noGrp="1" noChangeArrowheads="1"/>
          </p:cNvSpPr>
          <p:nvPr>
            <p:ph type="body" idx="1"/>
          </p:nvPr>
        </p:nvSpPr>
        <p:spPr>
          <a:xfrm>
            <a:off x="1485900" y="2615530"/>
            <a:ext cx="7315200" cy="1754326"/>
          </a:xfrm>
        </p:spPr>
        <p:txBody>
          <a:bodyPr>
            <a:spAutoFit/>
          </a:bodyPr>
          <a:lstStyle/>
          <a:p>
            <a:pPr algn="ctr">
              <a:lnSpc>
                <a:spcPct val="150000"/>
              </a:lnSpc>
              <a:buNone/>
            </a:pPr>
            <a:r>
              <a:rPr lang="en-US" sz="3600" b="1" dirty="0"/>
              <a:t>Biocultural Consequences of Food Production</a:t>
            </a:r>
          </a:p>
        </p:txBody>
      </p:sp>
      <p:sp>
        <p:nvSpPr>
          <p:cNvPr id="4" name="Rectangle 2"/>
          <p:cNvSpPr txBox="1">
            <a:spLocks noChangeArrowheads="1"/>
          </p:cNvSpPr>
          <p:nvPr/>
        </p:nvSpPr>
        <p:spPr bwMode="auto">
          <a:xfrm>
            <a:off x="1485900" y="757239"/>
            <a:ext cx="7315200" cy="461665"/>
          </a:xfrm>
          <a:prstGeom prst="rect">
            <a:avLst/>
          </a:prstGeom>
          <a:noFill/>
          <a:ln w="9525">
            <a:noFill/>
            <a:miter lim="800000"/>
            <a:headEnd/>
            <a:tailEnd/>
          </a:ln>
        </p:spPr>
        <p:txBody>
          <a:bodyPr anchor="b">
            <a:spAutoFit/>
          </a:bodyPr>
          <a:lstStyle/>
          <a:p>
            <a:pPr algn="l">
              <a:defRPr/>
            </a:pPr>
            <a:r>
              <a:rPr lang="en-US" b="0" kern="0" dirty="0" smtClean="0">
                <a:solidFill>
                  <a:schemeClr val="tx2"/>
                </a:solidFill>
                <a:latin typeface="+mj-lt"/>
                <a:ea typeface="+mj-ea"/>
                <a:cs typeface="+mj-cs"/>
              </a:rPr>
              <a:t>Ch. 14 Food Production: A Biocultural Revolution</a:t>
            </a:r>
            <a:endParaRPr lang="en-US" b="0"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9" name="Rectangle 3"/>
          <p:cNvSpPr>
            <a:spLocks noGrp="1" noChangeArrowheads="1"/>
          </p:cNvSpPr>
          <p:nvPr>
            <p:ph type="body" idx="1"/>
          </p:nvPr>
        </p:nvSpPr>
        <p:spPr>
          <a:xfrm>
            <a:off x="1485900" y="2895600"/>
            <a:ext cx="7315200" cy="1077218"/>
          </a:xfrm>
        </p:spPr>
        <p:txBody>
          <a:bodyPr wrap="square">
            <a:spAutoFit/>
          </a:bodyPr>
          <a:lstStyle/>
          <a:p>
            <a:pPr algn="ctr">
              <a:buNone/>
            </a:pPr>
            <a:r>
              <a:rPr lang="en-US" b="1" dirty="0"/>
              <a:t>population size and </a:t>
            </a:r>
            <a:r>
              <a:rPr lang="en-US" b="1" dirty="0" smtClean="0"/>
              <a:t>density increased</a:t>
            </a:r>
            <a:endParaRPr lang="en-US" b="1" dirty="0"/>
          </a:p>
        </p:txBody>
      </p:sp>
      <p:sp>
        <p:nvSpPr>
          <p:cNvPr id="4" name="Rectangle 2"/>
          <p:cNvSpPr txBox="1">
            <a:spLocks noChangeArrowheads="1"/>
          </p:cNvSpPr>
          <p:nvPr/>
        </p:nvSpPr>
        <p:spPr bwMode="auto">
          <a:xfrm>
            <a:off x="1485900" y="757238"/>
            <a:ext cx="7315200" cy="461665"/>
          </a:xfrm>
          <a:prstGeom prst="rect">
            <a:avLst/>
          </a:prstGeom>
          <a:noFill/>
          <a:ln w="9525">
            <a:noFill/>
            <a:miter lim="800000"/>
            <a:headEnd/>
            <a:tailEnd/>
          </a:ln>
        </p:spPr>
        <p:txBody>
          <a:bodyPr anchor="b">
            <a:spAutoFit/>
          </a:bodyPr>
          <a:lstStyle/>
          <a:p>
            <a:pPr algn="l">
              <a:defRPr/>
            </a:pPr>
            <a:r>
              <a:rPr lang="en-US" kern="0" dirty="0" smtClean="0">
                <a:solidFill>
                  <a:schemeClr val="tx2"/>
                </a:solidFill>
                <a:latin typeface="+mj-lt"/>
                <a:ea typeface="+mj-ea"/>
                <a:cs typeface="+mj-cs"/>
              </a:rPr>
              <a:t>Biocultural Consequences: Population</a:t>
            </a:r>
            <a:endParaRPr lang="en-US" b="0"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485900" y="757238"/>
            <a:ext cx="7315200" cy="461665"/>
          </a:xfrm>
          <a:prstGeom prst="rect">
            <a:avLst/>
          </a:prstGeom>
          <a:noFill/>
          <a:ln w="9525">
            <a:noFill/>
            <a:miter lim="800000"/>
            <a:headEnd/>
            <a:tailEnd/>
          </a:ln>
        </p:spPr>
        <p:txBody>
          <a:bodyPr anchor="b">
            <a:spAutoFit/>
          </a:bodyPr>
          <a:lstStyle/>
          <a:p>
            <a:pPr algn="l" rtl="0" fontAlgn="base">
              <a:spcBef>
                <a:spcPct val="0"/>
              </a:spcBef>
              <a:spcAft>
                <a:spcPct val="0"/>
              </a:spcAft>
              <a:defRPr/>
            </a:pPr>
            <a:r>
              <a:rPr lang="en-US" sz="2400" dirty="0">
                <a:solidFill>
                  <a:srgbClr val="000000"/>
                </a:solidFill>
                <a:latin typeface="Arial"/>
                <a:ea typeface="+mn-ea"/>
                <a:cs typeface="+mn-cs"/>
              </a:rPr>
              <a:t>Biocultural Consequences: Population</a:t>
            </a:r>
          </a:p>
        </p:txBody>
      </p:sp>
      <p:sp>
        <p:nvSpPr>
          <p:cNvPr id="7" name="Text Box 2"/>
          <p:cNvSpPr txBox="1">
            <a:spLocks noChangeArrowheads="1"/>
          </p:cNvSpPr>
          <p:nvPr/>
        </p:nvSpPr>
        <p:spPr bwMode="auto">
          <a:xfrm>
            <a:off x="3689554" y="6278478"/>
            <a:ext cx="2880917"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80808"/>
                </a:solidFill>
                <a:latin typeface="Arial" charset="0"/>
              </a:rPr>
              <a:t>Understanding </a:t>
            </a:r>
            <a:r>
              <a:rPr lang="en-US" sz="1200" i="1" dirty="0" smtClean="0">
                <a:solidFill>
                  <a:srgbClr val="080808"/>
                </a:solidFill>
                <a:latin typeface="Arial" charset="0"/>
              </a:rPr>
              <a:t>Humans,10</a:t>
            </a:r>
            <a:r>
              <a:rPr lang="en-US" sz="1200" i="1" baseline="30000" dirty="0" smtClean="0">
                <a:solidFill>
                  <a:srgbClr val="080808"/>
                </a:solidFill>
                <a:latin typeface="Arial" charset="0"/>
              </a:rPr>
              <a:t>th</a:t>
            </a:r>
            <a:r>
              <a:rPr lang="en-US" sz="1200" i="1" dirty="0" smtClean="0">
                <a:solidFill>
                  <a:srgbClr val="080808"/>
                </a:solidFill>
                <a:latin typeface="Arial" charset="0"/>
              </a:rPr>
              <a:t> </a:t>
            </a:r>
            <a:r>
              <a:rPr lang="en-US" sz="1200" i="1" dirty="0">
                <a:solidFill>
                  <a:srgbClr val="080808"/>
                </a:solidFill>
                <a:latin typeface="Arial" charset="0"/>
              </a:rPr>
              <a:t>Ed</a:t>
            </a:r>
            <a:r>
              <a:rPr lang="en-US" sz="1200" dirty="0">
                <a:solidFill>
                  <a:srgbClr val="080808"/>
                </a:solidFill>
                <a:latin typeface="Arial" charset="0"/>
              </a:rPr>
              <a:t>., </a:t>
            </a:r>
            <a:r>
              <a:rPr lang="en-US" sz="1200" dirty="0" smtClean="0">
                <a:solidFill>
                  <a:srgbClr val="080808"/>
                </a:solidFill>
                <a:latin typeface="Arial" charset="0"/>
              </a:rPr>
              <a:t>p. 380</a:t>
            </a:r>
            <a:endParaRPr lang="en-US" sz="1200" dirty="0">
              <a:solidFill>
                <a:srgbClr val="080808"/>
              </a:solidFill>
              <a:latin typeface="Arial" charset="0"/>
            </a:endParaRPr>
          </a:p>
        </p:txBody>
      </p:sp>
      <p:sp>
        <p:nvSpPr>
          <p:cNvPr id="8" name="Text Box 3"/>
          <p:cNvSpPr txBox="1">
            <a:spLocks noChangeArrowheads="1"/>
          </p:cNvSpPr>
          <p:nvPr/>
        </p:nvSpPr>
        <p:spPr bwMode="auto">
          <a:xfrm>
            <a:off x="1665597" y="5804848"/>
            <a:ext cx="6962775" cy="325438"/>
          </a:xfrm>
          <a:prstGeom prst="rect">
            <a:avLst/>
          </a:prstGeom>
          <a:solidFill>
            <a:schemeClr val="bg1"/>
          </a:solidFill>
          <a:ln w="9525">
            <a:noFill/>
            <a:miter lim="800000"/>
            <a:headEnd/>
            <a:tailEnd/>
          </a:ln>
          <a:effectLst/>
        </p:spPr>
        <p:txBody>
          <a:bodyPr wrap="none"/>
          <a:lstStyle/>
          <a:p>
            <a:pPr algn="ctr">
              <a:lnSpc>
                <a:spcPct val="110000"/>
              </a:lnSpc>
            </a:pPr>
            <a:r>
              <a:rPr lang="en-US" sz="2000" b="1" dirty="0" smtClean="0">
                <a:solidFill>
                  <a:srgbClr val="000000"/>
                </a:solidFill>
                <a:latin typeface="Arial" charset="0"/>
              </a:rPr>
              <a:t>World Population Growth</a:t>
            </a:r>
            <a:endParaRPr lang="en-US" sz="2000" b="1" dirty="0">
              <a:solidFill>
                <a:srgbClr val="000000"/>
              </a:solidFill>
              <a:latin typeface="Arial" charset="0"/>
            </a:endParaRPr>
          </a:p>
        </p:txBody>
      </p:sp>
      <p:pic>
        <p:nvPicPr>
          <p:cNvPr id="9" name="Picture 8" descr="1424.jpg"/>
          <p:cNvPicPr>
            <a:picLocks noChangeAspect="1"/>
          </p:cNvPicPr>
          <p:nvPr/>
        </p:nvPicPr>
        <p:blipFill>
          <a:blip r:embed="rId3" cstate="print"/>
          <a:stretch>
            <a:fillRect/>
          </a:stretch>
        </p:blipFill>
        <p:spPr>
          <a:xfrm>
            <a:off x="1257300" y="2043600"/>
            <a:ext cx="7772400" cy="3505352"/>
          </a:xfrm>
          <a:prstGeom prst="rect">
            <a:avLst/>
          </a:prstGeom>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1257300" y="1162050"/>
            <a:ext cx="7772400" cy="4857750"/>
          </a:xfrm>
          <a:prstGeom prst="rect">
            <a:avLst/>
          </a:prstGeom>
          <a:noFill/>
          <a:ln w="9525">
            <a:noFill/>
            <a:miter lim="800000"/>
            <a:headEnd/>
            <a:tailEnd/>
          </a:ln>
        </p:spPr>
      </p:pic>
      <p:sp>
        <p:nvSpPr>
          <p:cNvPr id="20" name="TextBox 19"/>
          <p:cNvSpPr txBox="1"/>
          <p:nvPr/>
        </p:nvSpPr>
        <p:spPr>
          <a:xfrm>
            <a:off x="3543300" y="3429000"/>
            <a:ext cx="2590800" cy="838200"/>
          </a:xfrm>
          <a:prstGeom prst="rect">
            <a:avLst/>
          </a:prstGeom>
          <a:solidFill>
            <a:schemeClr val="bg1"/>
          </a:solidFill>
        </p:spPr>
        <p:txBody>
          <a:bodyPr wrap="square" rtlCol="0">
            <a:noAutofit/>
          </a:bodyPr>
          <a:lstStyle/>
          <a:p>
            <a:pPr algn="ctr" rtl="0" fontAlgn="base">
              <a:spcBef>
                <a:spcPct val="0"/>
              </a:spcBef>
              <a:spcAft>
                <a:spcPct val="0"/>
              </a:spcAft>
            </a:pPr>
            <a:r>
              <a:rPr lang="en-US" sz="2400" b="1" kern="1200" dirty="0">
                <a:solidFill>
                  <a:srgbClr val="000000"/>
                </a:solidFill>
                <a:latin typeface="Times New Roman" pitchFamily="18" charset="0"/>
                <a:ea typeface="+mn-ea"/>
                <a:cs typeface="+mn-cs"/>
              </a:rPr>
              <a:t>The </a:t>
            </a:r>
            <a:r>
              <a:rPr lang="en-US" sz="2400" b="1" kern="1200" dirty="0" smtClean="0">
                <a:solidFill>
                  <a:srgbClr val="000000"/>
                </a:solidFill>
                <a:latin typeface="Times New Roman" pitchFamily="18" charset="0"/>
                <a:ea typeface="+mn-ea"/>
                <a:cs typeface="+mn-cs"/>
              </a:rPr>
              <a:t>Mesolithic</a:t>
            </a:r>
            <a:endParaRPr lang="en-US" sz="2400" b="1" kern="1200" dirty="0">
              <a:solidFill>
                <a:srgbClr val="000000"/>
              </a:solidFill>
              <a:latin typeface="Times New Roman" pitchFamily="18" charset="0"/>
              <a:ea typeface="+mn-ea"/>
              <a:cs typeface="+mn-cs"/>
            </a:endParaRPr>
          </a:p>
        </p:txBody>
      </p:sp>
      <p:sp>
        <p:nvSpPr>
          <p:cNvPr id="22" name="TextBox 21"/>
          <p:cNvSpPr txBox="1"/>
          <p:nvPr/>
        </p:nvSpPr>
        <p:spPr>
          <a:xfrm>
            <a:off x="1536249" y="2895600"/>
            <a:ext cx="2311851" cy="1938992"/>
          </a:xfrm>
          <a:prstGeom prst="rect">
            <a:avLst/>
          </a:prstGeom>
          <a:solidFill>
            <a:schemeClr val="bg1"/>
          </a:solidFill>
        </p:spPr>
        <p:txBody>
          <a:bodyPr wrap="none" rtlCol="0">
            <a:spAutoFit/>
          </a:bodyPr>
          <a:lstStyle/>
          <a:p>
            <a:pPr algn="ctr" rtl="0" fontAlgn="base">
              <a:spcBef>
                <a:spcPct val="0"/>
              </a:spcBef>
              <a:spcAft>
                <a:spcPct val="0"/>
              </a:spcAft>
            </a:pPr>
            <a:r>
              <a:rPr lang="en-US" b="1" i="1" dirty="0" smtClean="0">
                <a:solidFill>
                  <a:srgbClr val="FF0000"/>
                </a:solidFill>
              </a:rPr>
              <a:t>ca.</a:t>
            </a:r>
            <a:r>
              <a:rPr lang="en-US" b="1" dirty="0" smtClean="0">
                <a:solidFill>
                  <a:srgbClr val="FF0000"/>
                </a:solidFill>
              </a:rPr>
              <a:t> 9</a:t>
            </a:r>
            <a:r>
              <a:rPr lang="en-US" sz="2400" b="1" kern="1200" dirty="0" smtClean="0">
                <a:solidFill>
                  <a:srgbClr val="FF0000"/>
                </a:solidFill>
                <a:latin typeface="Times New Roman" pitchFamily="18" charset="0"/>
                <a:ea typeface="+mn-ea"/>
                <a:cs typeface="+mn-cs"/>
              </a:rPr>
              <a:t>,500 BP</a:t>
            </a:r>
          </a:p>
          <a:p>
            <a:pPr algn="ctr" rtl="0" fontAlgn="base">
              <a:spcBef>
                <a:spcPct val="0"/>
              </a:spcBef>
              <a:spcAft>
                <a:spcPct val="0"/>
              </a:spcAft>
            </a:pPr>
            <a:r>
              <a:rPr lang="en-US" b="1" dirty="0" smtClean="0">
                <a:solidFill>
                  <a:srgbClr val="FF0000"/>
                </a:solidFill>
              </a:rPr>
              <a:t>in Europe, but</a:t>
            </a:r>
          </a:p>
          <a:p>
            <a:pPr algn="ctr" rtl="0" fontAlgn="base">
              <a:spcBef>
                <a:spcPct val="0"/>
              </a:spcBef>
              <a:spcAft>
                <a:spcPct val="0"/>
              </a:spcAft>
            </a:pPr>
            <a:r>
              <a:rPr lang="en-US" sz="2400" b="1" kern="1200" dirty="0" smtClean="0">
                <a:solidFill>
                  <a:srgbClr val="FF0000"/>
                </a:solidFill>
                <a:latin typeface="Times New Roman" pitchFamily="18" charset="0"/>
                <a:ea typeface="+mn-ea"/>
                <a:cs typeface="+mn-cs"/>
              </a:rPr>
              <a:t>varies with </a:t>
            </a:r>
          </a:p>
          <a:p>
            <a:pPr algn="ctr" rtl="0" fontAlgn="base">
              <a:spcBef>
                <a:spcPct val="0"/>
              </a:spcBef>
              <a:spcAft>
                <a:spcPct val="0"/>
              </a:spcAft>
            </a:pPr>
            <a:r>
              <a:rPr lang="en-US" b="1" dirty="0" smtClean="0">
                <a:solidFill>
                  <a:srgbClr val="FF0000"/>
                </a:solidFill>
              </a:rPr>
              <a:t>each geographic</a:t>
            </a:r>
          </a:p>
          <a:p>
            <a:pPr algn="ctr" rtl="0" fontAlgn="base">
              <a:spcBef>
                <a:spcPct val="0"/>
              </a:spcBef>
              <a:spcAft>
                <a:spcPct val="0"/>
              </a:spcAft>
            </a:pPr>
            <a:r>
              <a:rPr lang="en-US" sz="2400" b="1" kern="1200" dirty="0" smtClean="0">
                <a:solidFill>
                  <a:srgbClr val="FF0000"/>
                </a:solidFill>
                <a:latin typeface="Times New Roman" pitchFamily="18" charset="0"/>
                <a:ea typeface="+mn-ea"/>
                <a:cs typeface="+mn-cs"/>
              </a:rPr>
              <a:t>region</a:t>
            </a:r>
            <a:endParaRPr lang="en-US" sz="2400" b="1" kern="1200" dirty="0">
              <a:solidFill>
                <a:srgbClr val="FF0000"/>
              </a:solidFill>
              <a:latin typeface="Times New Roman" pitchFamily="18" charset="0"/>
              <a:ea typeface="+mn-ea"/>
              <a:cs typeface="+mn-cs"/>
            </a:endParaRPr>
          </a:p>
        </p:txBody>
      </p:sp>
      <p:sp>
        <p:nvSpPr>
          <p:cNvPr id="23" name="Oval 7"/>
          <p:cNvSpPr>
            <a:spLocks noChangeArrowheads="1"/>
          </p:cNvSpPr>
          <p:nvPr/>
        </p:nvSpPr>
        <p:spPr bwMode="auto">
          <a:xfrm>
            <a:off x="3733800" y="3254375"/>
            <a:ext cx="2247900" cy="784225"/>
          </a:xfrm>
          <a:prstGeom prst="ellipse">
            <a:avLst/>
          </a:prstGeom>
          <a:noFill/>
          <a:ln w="76200">
            <a:solidFill>
              <a:srgbClr val="FF0000"/>
            </a:solidFill>
            <a:miter lim="800000"/>
            <a:headEnd/>
            <a:tailEnd/>
          </a:ln>
          <a:effectLst/>
        </p:spPr>
        <p:txBody>
          <a:bodyPr wrap="none" anchor="ctr"/>
          <a:lstStyle/>
          <a:p>
            <a:pPr algn="ctr" rtl="0" fontAlgn="base">
              <a:spcBef>
                <a:spcPct val="0"/>
              </a:spcBef>
              <a:spcAft>
                <a:spcPct val="0"/>
              </a:spcAft>
            </a:pPr>
            <a:endParaRPr lang="en-US" sz="2400" kern="1200">
              <a:solidFill>
                <a:srgbClr val="000000"/>
              </a:solidFill>
              <a:latin typeface="Times New Roman" pitchFamily="18"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Lst>
  </p:timing>
</p:sld>
</file>

<file path=ppt/slides/slide2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0850" name="Rectangle 2"/>
          <p:cNvSpPr>
            <a:spLocks noGrp="1" noChangeArrowheads="1"/>
          </p:cNvSpPr>
          <p:nvPr>
            <p:ph type="body" idx="4294967295"/>
          </p:nvPr>
        </p:nvSpPr>
        <p:spPr>
          <a:xfrm>
            <a:off x="1485900" y="2278746"/>
            <a:ext cx="7315200" cy="2819400"/>
          </a:xfrm>
        </p:spPr>
        <p:txBody>
          <a:bodyPr/>
          <a:lstStyle/>
          <a:p>
            <a:endParaRPr lang="en-US" sz="2800" b="1" dirty="0"/>
          </a:p>
          <a:p>
            <a:pPr algn="ctr">
              <a:buNone/>
            </a:pPr>
            <a:r>
              <a:rPr lang="en-US" sz="4400" b="1" dirty="0"/>
              <a:t>demographic increase</a:t>
            </a:r>
          </a:p>
          <a:p>
            <a:endParaRPr lang="en-US" sz="1200" b="1" dirty="0"/>
          </a:p>
          <a:p>
            <a:pPr lvl="1">
              <a:buFontTx/>
              <a:buChar char="–"/>
            </a:pPr>
            <a:r>
              <a:rPr lang="en-US" b="1" dirty="0"/>
              <a:t>pertaining to the size or rate of increase of human populations</a:t>
            </a:r>
          </a:p>
        </p:txBody>
      </p:sp>
      <p:sp>
        <p:nvSpPr>
          <p:cNvPr id="3" name="Rectangle 2"/>
          <p:cNvSpPr txBox="1">
            <a:spLocks noChangeArrowheads="1"/>
          </p:cNvSpPr>
          <p:nvPr/>
        </p:nvSpPr>
        <p:spPr bwMode="auto">
          <a:xfrm>
            <a:off x="1485900" y="757238"/>
            <a:ext cx="7315200" cy="461665"/>
          </a:xfrm>
          <a:prstGeom prst="rect">
            <a:avLst/>
          </a:prstGeom>
          <a:noFill/>
          <a:ln w="9525">
            <a:noFill/>
            <a:miter lim="800000"/>
            <a:headEnd/>
            <a:tailEnd/>
          </a:ln>
        </p:spPr>
        <p:txBody>
          <a:bodyPr anchor="b">
            <a:spAutoFit/>
          </a:bodyPr>
          <a:lstStyle/>
          <a:p>
            <a:pPr algn="l">
              <a:defRPr/>
            </a:pPr>
            <a:r>
              <a:rPr lang="en-US" kern="0" dirty="0" smtClean="0">
                <a:solidFill>
                  <a:schemeClr val="tx2"/>
                </a:solidFill>
                <a:latin typeface="+mj-lt"/>
                <a:ea typeface="+mj-ea"/>
                <a:cs typeface="+mj-cs"/>
              </a:rPr>
              <a:t>Biocultural Consequences: Population</a:t>
            </a:r>
            <a:endParaRPr lang="en-US" b="0"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5970" name="Rectangle 2"/>
          <p:cNvSpPr>
            <a:spLocks noGrp="1" noChangeArrowheads="1"/>
          </p:cNvSpPr>
          <p:nvPr>
            <p:ph type="body" idx="4294967295"/>
          </p:nvPr>
        </p:nvSpPr>
        <p:spPr>
          <a:xfrm>
            <a:off x="1485900" y="2256972"/>
            <a:ext cx="7315200" cy="2857500"/>
          </a:xfrm>
        </p:spPr>
        <p:txBody>
          <a:bodyPr/>
          <a:lstStyle/>
          <a:p>
            <a:endParaRPr lang="en-US" sz="2800" b="1" dirty="0"/>
          </a:p>
          <a:p>
            <a:pPr algn="ctr">
              <a:buNone/>
            </a:pPr>
            <a:r>
              <a:rPr lang="en-US" sz="4400" b="1" dirty="0"/>
              <a:t>carrying capacity</a:t>
            </a:r>
          </a:p>
          <a:p>
            <a:endParaRPr lang="en-US" sz="1200" dirty="0"/>
          </a:p>
          <a:p>
            <a:pPr lvl="1">
              <a:buFontTx/>
              <a:buChar char="–"/>
            </a:pPr>
            <a:r>
              <a:rPr lang="en-US" b="1" dirty="0"/>
              <a:t>population the environment can sustain</a:t>
            </a:r>
          </a:p>
        </p:txBody>
      </p:sp>
      <p:sp>
        <p:nvSpPr>
          <p:cNvPr id="3" name="Rectangle 2"/>
          <p:cNvSpPr txBox="1">
            <a:spLocks noChangeArrowheads="1"/>
          </p:cNvSpPr>
          <p:nvPr/>
        </p:nvSpPr>
        <p:spPr bwMode="auto">
          <a:xfrm>
            <a:off x="1485900" y="757238"/>
            <a:ext cx="7315200" cy="461665"/>
          </a:xfrm>
          <a:prstGeom prst="rect">
            <a:avLst/>
          </a:prstGeom>
          <a:noFill/>
          <a:ln w="9525">
            <a:noFill/>
            <a:miter lim="800000"/>
            <a:headEnd/>
            <a:tailEnd/>
          </a:ln>
        </p:spPr>
        <p:txBody>
          <a:bodyPr anchor="b">
            <a:spAutoFit/>
          </a:bodyPr>
          <a:lstStyle/>
          <a:p>
            <a:pPr algn="l">
              <a:defRPr/>
            </a:pPr>
            <a:r>
              <a:rPr lang="en-US" kern="0" dirty="0" smtClean="0">
                <a:solidFill>
                  <a:schemeClr val="tx2"/>
                </a:solidFill>
                <a:latin typeface="+mj-lt"/>
                <a:ea typeface="+mj-ea"/>
                <a:cs typeface="+mj-cs"/>
              </a:rPr>
              <a:t>Biocultural Consequences: Population</a:t>
            </a:r>
            <a:endParaRPr lang="en-US" b="0"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3" name="Rectangle 3"/>
          <p:cNvSpPr>
            <a:spLocks noGrp="1" noChangeArrowheads="1"/>
          </p:cNvSpPr>
          <p:nvPr>
            <p:ph type="body" idx="1"/>
          </p:nvPr>
        </p:nvSpPr>
        <p:spPr>
          <a:xfrm>
            <a:off x="1485900" y="2982397"/>
            <a:ext cx="7315200" cy="2776145"/>
          </a:xfrm>
        </p:spPr>
        <p:txBody>
          <a:bodyPr>
            <a:spAutoFit/>
          </a:bodyPr>
          <a:lstStyle/>
          <a:p>
            <a:r>
              <a:rPr lang="en-US" b="1" dirty="0"/>
              <a:t>people clustered into villages</a:t>
            </a:r>
          </a:p>
          <a:p>
            <a:endParaRPr lang="en-US" sz="1200" b="1" dirty="0"/>
          </a:p>
          <a:p>
            <a:r>
              <a:rPr lang="en-US" b="1" dirty="0"/>
              <a:t>women had more children</a:t>
            </a:r>
          </a:p>
          <a:p>
            <a:endParaRPr lang="en-US" sz="1200" b="1" dirty="0"/>
          </a:p>
          <a:p>
            <a:r>
              <a:rPr lang="en-US" b="1" dirty="0"/>
              <a:t>even early settlements quickly reached considerable size </a:t>
            </a:r>
          </a:p>
        </p:txBody>
      </p:sp>
      <p:sp>
        <p:nvSpPr>
          <p:cNvPr id="4" name="Rectangle 2"/>
          <p:cNvSpPr txBox="1">
            <a:spLocks noChangeArrowheads="1"/>
          </p:cNvSpPr>
          <p:nvPr/>
        </p:nvSpPr>
        <p:spPr bwMode="auto">
          <a:xfrm>
            <a:off x="1485900" y="757238"/>
            <a:ext cx="7315200" cy="461665"/>
          </a:xfrm>
          <a:prstGeom prst="rect">
            <a:avLst/>
          </a:prstGeom>
          <a:noFill/>
          <a:ln w="9525">
            <a:noFill/>
            <a:miter lim="800000"/>
            <a:headEnd/>
            <a:tailEnd/>
          </a:ln>
        </p:spPr>
        <p:txBody>
          <a:bodyPr anchor="b">
            <a:spAutoFit/>
          </a:bodyPr>
          <a:lstStyle/>
          <a:p>
            <a:pPr algn="l">
              <a:defRPr/>
            </a:pPr>
            <a:r>
              <a:rPr lang="en-US" kern="0" dirty="0" smtClean="0">
                <a:solidFill>
                  <a:schemeClr val="tx2"/>
                </a:solidFill>
                <a:latin typeface="+mj-lt"/>
                <a:ea typeface="+mj-ea"/>
                <a:cs typeface="+mj-cs"/>
              </a:rPr>
              <a:t>Biocultural Consequences: Population</a:t>
            </a:r>
            <a:endParaRPr lang="en-US" b="0"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1" name="Rectangle 3"/>
          <p:cNvSpPr>
            <a:spLocks noGrp="1" noChangeArrowheads="1"/>
          </p:cNvSpPr>
          <p:nvPr>
            <p:ph type="body" idx="1"/>
          </p:nvPr>
        </p:nvSpPr>
        <p:spPr>
          <a:xfrm>
            <a:off x="1485900" y="2966323"/>
            <a:ext cx="7315200" cy="2382191"/>
          </a:xfrm>
        </p:spPr>
        <p:txBody>
          <a:bodyPr>
            <a:spAutoFit/>
          </a:bodyPr>
          <a:lstStyle/>
          <a:p>
            <a:r>
              <a:rPr lang="en-US" b="1" dirty="0"/>
              <a:t>basket and skin containers were replaced with ceramic vessels</a:t>
            </a:r>
          </a:p>
          <a:p>
            <a:endParaRPr lang="en-US" sz="1200" b="1" dirty="0"/>
          </a:p>
          <a:p>
            <a:r>
              <a:rPr lang="en-US" b="1" dirty="0"/>
              <a:t>pottery made it easier to boil grains into digestible foods</a:t>
            </a:r>
          </a:p>
        </p:txBody>
      </p:sp>
      <p:sp>
        <p:nvSpPr>
          <p:cNvPr id="4" name="Rectangle 2"/>
          <p:cNvSpPr txBox="1">
            <a:spLocks noChangeArrowheads="1"/>
          </p:cNvSpPr>
          <p:nvPr/>
        </p:nvSpPr>
        <p:spPr bwMode="auto">
          <a:xfrm>
            <a:off x="1485900" y="757238"/>
            <a:ext cx="7315200" cy="461665"/>
          </a:xfrm>
          <a:prstGeom prst="rect">
            <a:avLst/>
          </a:prstGeom>
          <a:noFill/>
          <a:ln w="9525">
            <a:noFill/>
            <a:miter lim="800000"/>
            <a:headEnd/>
            <a:tailEnd/>
          </a:ln>
        </p:spPr>
        <p:txBody>
          <a:bodyPr anchor="b">
            <a:spAutoFit/>
          </a:bodyPr>
          <a:lstStyle/>
          <a:p>
            <a:pPr algn="l">
              <a:defRPr/>
            </a:pPr>
            <a:r>
              <a:rPr lang="en-US" kern="0" dirty="0" smtClean="0">
                <a:solidFill>
                  <a:schemeClr val="tx2"/>
                </a:solidFill>
                <a:latin typeface="+mj-lt"/>
                <a:ea typeface="+mj-ea"/>
                <a:cs typeface="+mj-cs"/>
              </a:rPr>
              <a:t>Biocultural Consequences: Technology</a:t>
            </a:r>
            <a:endParaRPr lang="en-US" b="0"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49570" name="Picture 2" descr="Deh_Luran1"/>
          <p:cNvPicPr>
            <a:picLocks noChangeAspect="1" noChangeArrowheads="1"/>
          </p:cNvPicPr>
          <p:nvPr/>
        </p:nvPicPr>
        <p:blipFill>
          <a:blip r:embed="rId3" cstate="print"/>
          <a:srcRect/>
          <a:stretch>
            <a:fillRect/>
          </a:stretch>
        </p:blipFill>
        <p:spPr bwMode="auto">
          <a:xfrm>
            <a:off x="1485900" y="1596710"/>
            <a:ext cx="7315200" cy="3508690"/>
          </a:xfrm>
          <a:prstGeom prst="rect">
            <a:avLst/>
          </a:prstGeom>
          <a:noFill/>
        </p:spPr>
      </p:pic>
      <p:sp>
        <p:nvSpPr>
          <p:cNvPr id="4" name="Text Box 8"/>
          <p:cNvSpPr txBox="1">
            <a:spLocks noChangeArrowheads="1"/>
          </p:cNvSpPr>
          <p:nvPr/>
        </p:nvSpPr>
        <p:spPr bwMode="auto">
          <a:xfrm>
            <a:off x="2441574" y="5873088"/>
            <a:ext cx="5417830" cy="738664"/>
          </a:xfrm>
          <a:prstGeom prst="rect">
            <a:avLst/>
          </a:prstGeom>
          <a:noFill/>
          <a:ln w="9525">
            <a:noFill/>
            <a:miter lim="800000"/>
            <a:headEnd/>
            <a:tailEnd/>
          </a:ln>
          <a:effectLst/>
        </p:spPr>
        <p:txBody>
          <a:bodyPr wrap="none">
            <a:spAutoFit/>
          </a:bodyPr>
          <a:lstStyle/>
          <a:p>
            <a:pPr algn="ctr"/>
            <a:r>
              <a:rPr lang="en-US" sz="1400" dirty="0" smtClean="0">
                <a:solidFill>
                  <a:srgbClr val="FFFFFF"/>
                </a:solidFill>
                <a:latin typeface="Verdana" pitchFamily="34" charset="0"/>
              </a:rPr>
              <a:t>Hole</a:t>
            </a:r>
            <a:r>
              <a:rPr lang="en-US" sz="1400" dirty="0">
                <a:solidFill>
                  <a:srgbClr val="FFFFFF"/>
                </a:solidFill>
                <a:latin typeface="Verdana" pitchFamily="34" charset="0"/>
              </a:rPr>
              <a:t>, Flannery and Neely, “</a:t>
            </a:r>
            <a:r>
              <a:rPr lang="en-US" sz="1400" i="1" dirty="0">
                <a:solidFill>
                  <a:srgbClr val="FFFFFF"/>
                </a:solidFill>
                <a:latin typeface="Verdana" pitchFamily="34" charset="0"/>
              </a:rPr>
              <a:t>Prehistory and Human Ecology</a:t>
            </a:r>
          </a:p>
          <a:p>
            <a:pPr algn="ctr"/>
            <a:r>
              <a:rPr lang="en-US" sz="1400" i="1" dirty="0">
                <a:solidFill>
                  <a:srgbClr val="FFFFFF"/>
                </a:solidFill>
                <a:latin typeface="Verdana" pitchFamily="34" charset="0"/>
              </a:rPr>
              <a:t>Of the </a:t>
            </a:r>
            <a:r>
              <a:rPr lang="en-US" sz="1400" i="1" dirty="0" err="1">
                <a:solidFill>
                  <a:srgbClr val="FFFFFF"/>
                </a:solidFill>
                <a:latin typeface="Verdana" pitchFamily="34" charset="0"/>
              </a:rPr>
              <a:t>Deh</a:t>
            </a:r>
            <a:r>
              <a:rPr lang="en-US" sz="1400" i="1" dirty="0">
                <a:solidFill>
                  <a:srgbClr val="FFFFFF"/>
                </a:solidFill>
                <a:latin typeface="Verdana" pitchFamily="34" charset="0"/>
              </a:rPr>
              <a:t> </a:t>
            </a:r>
            <a:r>
              <a:rPr lang="en-US" sz="1400" i="1" dirty="0" err="1">
                <a:solidFill>
                  <a:srgbClr val="FFFFFF"/>
                </a:solidFill>
                <a:latin typeface="Verdana" pitchFamily="34" charset="0"/>
              </a:rPr>
              <a:t>Luran</a:t>
            </a:r>
            <a:r>
              <a:rPr lang="en-US" sz="1400" i="1" dirty="0">
                <a:solidFill>
                  <a:srgbClr val="FFFFFF"/>
                </a:solidFill>
                <a:latin typeface="Verdana" pitchFamily="34" charset="0"/>
              </a:rPr>
              <a:t> Plain: An Early Village Sequence from</a:t>
            </a:r>
          </a:p>
          <a:p>
            <a:pPr algn="ctr"/>
            <a:r>
              <a:rPr lang="en-US" sz="1400" i="1" dirty="0" err="1">
                <a:solidFill>
                  <a:srgbClr val="FFFFFF"/>
                </a:solidFill>
                <a:latin typeface="Verdana" pitchFamily="34" charset="0"/>
              </a:rPr>
              <a:t>Khuzistan</a:t>
            </a:r>
            <a:r>
              <a:rPr lang="en-US" sz="1400" i="1" dirty="0">
                <a:solidFill>
                  <a:srgbClr val="FFFFFF"/>
                </a:solidFill>
                <a:latin typeface="Verdana" pitchFamily="34" charset="0"/>
              </a:rPr>
              <a:t>, Iran</a:t>
            </a:r>
            <a:r>
              <a:rPr lang="en-US" sz="1400" dirty="0">
                <a:solidFill>
                  <a:srgbClr val="FFFFFF"/>
                </a:solidFill>
                <a:latin typeface="Verdana" pitchFamily="34" charset="0"/>
              </a:rPr>
              <a:t>.”  Ann Arbor: 1969, fig. </a:t>
            </a:r>
            <a:r>
              <a:rPr lang="en-US" sz="1400" dirty="0" smtClean="0">
                <a:solidFill>
                  <a:srgbClr val="FFFFFF"/>
                </a:solidFill>
                <a:latin typeface="Verdana" pitchFamily="34" charset="0"/>
              </a:rPr>
              <a:t>69</a:t>
            </a:r>
            <a:endParaRPr lang="en-US" sz="1400" dirty="0">
              <a:solidFill>
                <a:srgbClr val="FFFFFF"/>
              </a:solidFill>
              <a:latin typeface="Verdana" pitchFamily="34" charset="0"/>
            </a:endParaRPr>
          </a:p>
        </p:txBody>
      </p:sp>
      <p:sp>
        <p:nvSpPr>
          <p:cNvPr id="5" name="Text Box 8"/>
          <p:cNvSpPr txBox="1">
            <a:spLocks noChangeArrowheads="1"/>
          </p:cNvSpPr>
          <p:nvPr/>
        </p:nvSpPr>
        <p:spPr bwMode="auto">
          <a:xfrm>
            <a:off x="2006364" y="5271448"/>
            <a:ext cx="6277680" cy="571631"/>
          </a:xfrm>
          <a:prstGeom prst="rect">
            <a:avLst/>
          </a:prstGeom>
          <a:noFill/>
          <a:ln w="9525">
            <a:noFill/>
            <a:miter lim="800000"/>
            <a:headEnd/>
            <a:tailEnd/>
          </a:ln>
          <a:effectLst/>
        </p:spPr>
        <p:txBody>
          <a:bodyPr wrap="square">
            <a:spAutoFit/>
          </a:bodyPr>
          <a:lstStyle/>
          <a:p>
            <a:pPr algn="ctr">
              <a:lnSpc>
                <a:spcPct val="150000"/>
              </a:lnSpc>
            </a:pPr>
            <a:r>
              <a:rPr lang="en-US" b="1" dirty="0">
                <a:solidFill>
                  <a:srgbClr val="FFFFFF"/>
                </a:solidFill>
                <a:latin typeface="Verdana" pitchFamily="34" charset="0"/>
              </a:rPr>
              <a:t>Pottery types from </a:t>
            </a:r>
            <a:r>
              <a:rPr lang="en-US" b="1" dirty="0" err="1">
                <a:solidFill>
                  <a:srgbClr val="FFFFFF"/>
                </a:solidFill>
                <a:latin typeface="Verdana" pitchFamily="34" charset="0"/>
              </a:rPr>
              <a:t>Deh</a:t>
            </a:r>
            <a:r>
              <a:rPr lang="en-US" b="1" dirty="0">
                <a:solidFill>
                  <a:srgbClr val="FFFFFF"/>
                </a:solidFill>
                <a:latin typeface="Verdana" pitchFamily="34" charset="0"/>
              </a:rPr>
              <a:t> </a:t>
            </a:r>
            <a:r>
              <a:rPr lang="en-US" b="1" dirty="0" err="1">
                <a:solidFill>
                  <a:srgbClr val="FFFFFF"/>
                </a:solidFill>
                <a:latin typeface="Verdana" pitchFamily="34" charset="0"/>
              </a:rPr>
              <a:t>Luran</a:t>
            </a:r>
            <a:r>
              <a:rPr lang="en-US" b="1" dirty="0">
                <a:solidFill>
                  <a:srgbClr val="FFFFFF"/>
                </a:solidFill>
                <a:latin typeface="Verdana" pitchFamily="34" charset="0"/>
              </a:rPr>
              <a:t>, </a:t>
            </a:r>
            <a:r>
              <a:rPr lang="en-US" b="1" dirty="0" smtClean="0">
                <a:solidFill>
                  <a:srgbClr val="FFFFFF"/>
                </a:solidFill>
                <a:latin typeface="Verdana" pitchFamily="34" charset="0"/>
              </a:rPr>
              <a:t>Iran</a:t>
            </a:r>
          </a:p>
        </p:txBody>
      </p:sp>
    </p:spTree>
  </p:cSld>
  <p:clrMapOvr>
    <a:masterClrMapping/>
  </p:clrMapOvr>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p:cNvGrpSpPr/>
        <p:nvPr/>
      </p:nvGrpSpPr>
      <p:grpSpPr>
        <a:xfrm>
          <a:off x="0" y="0"/>
          <a:ext cx="0" cy="0"/>
          <a:chOff x="0" y="0"/>
          <a:chExt cx="0" cy="0"/>
        </a:xfrm>
      </p:grpSpPr>
      <p:sp>
        <p:nvSpPr>
          <p:cNvPr id="1201156" name="Text Box 4"/>
          <p:cNvSpPr txBox="1">
            <a:spLocks noChangeArrowheads="1"/>
          </p:cNvSpPr>
          <p:nvPr/>
        </p:nvSpPr>
        <p:spPr bwMode="auto">
          <a:xfrm>
            <a:off x="830264" y="5788447"/>
            <a:ext cx="8580437" cy="554037"/>
          </a:xfrm>
          <a:prstGeom prst="rect">
            <a:avLst/>
          </a:prstGeom>
          <a:noFill/>
          <a:ln w="9525">
            <a:noFill/>
            <a:miter lim="800000"/>
            <a:headEnd/>
            <a:tailEnd/>
          </a:ln>
          <a:effectLst/>
        </p:spPr>
        <p:txBody>
          <a:bodyPr wrap="none" anchor="ctr" anchorCtr="1"/>
          <a:lstStyle/>
          <a:p>
            <a:pPr algn="ctr">
              <a:lnSpc>
                <a:spcPct val="110000"/>
              </a:lnSpc>
            </a:pPr>
            <a:r>
              <a:rPr lang="en-US" sz="1600" b="1" dirty="0">
                <a:solidFill>
                  <a:srgbClr val="FFFFFF"/>
                </a:solidFill>
                <a:latin typeface="Arial" charset="0"/>
              </a:rPr>
              <a:t>Important </a:t>
            </a:r>
            <a:r>
              <a:rPr lang="en-US" sz="1600" b="1" dirty="0" smtClean="0">
                <a:solidFill>
                  <a:srgbClr val="FFFFFF"/>
                </a:solidFill>
                <a:latin typeface="Arial" charset="0"/>
              </a:rPr>
              <a:t> European Sites </a:t>
            </a:r>
            <a:r>
              <a:rPr lang="en-US" sz="1600" b="1" dirty="0">
                <a:solidFill>
                  <a:srgbClr val="FFFFFF"/>
                </a:solidFill>
                <a:latin typeface="Arial" charset="0"/>
              </a:rPr>
              <a:t>and Regions</a:t>
            </a:r>
          </a:p>
        </p:txBody>
      </p:sp>
      <p:sp>
        <p:nvSpPr>
          <p:cNvPr id="6" name="Text Box 2"/>
          <p:cNvSpPr txBox="1">
            <a:spLocks noChangeArrowheads="1"/>
          </p:cNvSpPr>
          <p:nvPr/>
        </p:nvSpPr>
        <p:spPr bwMode="auto">
          <a:xfrm>
            <a:off x="3689550" y="6278478"/>
            <a:ext cx="2880917"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FFFFFF"/>
                </a:solidFill>
                <a:latin typeface="Arial" charset="0"/>
              </a:rPr>
              <a:t>Understanding </a:t>
            </a:r>
            <a:r>
              <a:rPr lang="en-US" sz="1200" i="1" dirty="0" smtClean="0">
                <a:solidFill>
                  <a:srgbClr val="FFFFFF"/>
                </a:solidFill>
                <a:latin typeface="Arial" charset="0"/>
              </a:rPr>
              <a:t>Humans,10</a:t>
            </a:r>
            <a:r>
              <a:rPr lang="en-US" sz="1200" i="1" baseline="30000" dirty="0" smtClean="0">
                <a:solidFill>
                  <a:srgbClr val="FFFFFF"/>
                </a:solidFill>
                <a:latin typeface="Arial" charset="0"/>
              </a:rPr>
              <a:t>th</a:t>
            </a:r>
            <a:r>
              <a:rPr lang="en-US" sz="1200" i="1" dirty="0" smtClean="0">
                <a:solidFill>
                  <a:srgbClr val="FFFFFF"/>
                </a:solidFill>
                <a:latin typeface="Arial" charset="0"/>
              </a:rPr>
              <a:t> </a:t>
            </a:r>
            <a:r>
              <a:rPr lang="en-US" sz="1200" i="1" dirty="0">
                <a:solidFill>
                  <a:srgbClr val="FFFFFF"/>
                </a:solidFill>
                <a:latin typeface="Arial" charset="0"/>
              </a:rPr>
              <a:t>Ed</a:t>
            </a:r>
            <a:r>
              <a:rPr lang="en-US" sz="1200" dirty="0">
                <a:solidFill>
                  <a:srgbClr val="FFFFFF"/>
                </a:solidFill>
                <a:latin typeface="Arial" charset="0"/>
              </a:rPr>
              <a:t>., </a:t>
            </a:r>
            <a:r>
              <a:rPr lang="en-US" sz="1200" dirty="0" smtClean="0">
                <a:solidFill>
                  <a:srgbClr val="FFFFFF"/>
                </a:solidFill>
                <a:latin typeface="Arial" charset="0"/>
              </a:rPr>
              <a:t>p. 370</a:t>
            </a:r>
            <a:endParaRPr lang="en-US" sz="1200" dirty="0">
              <a:solidFill>
                <a:srgbClr val="FFFFFF"/>
              </a:solidFill>
              <a:latin typeface="Arial" charset="0"/>
            </a:endParaRPr>
          </a:p>
        </p:txBody>
      </p:sp>
      <p:pic>
        <p:nvPicPr>
          <p:cNvPr id="7" name="Picture 6" descr="text 10th ed p 370ca.jpg"/>
          <p:cNvPicPr>
            <a:picLocks noChangeAspect="1"/>
          </p:cNvPicPr>
          <p:nvPr/>
        </p:nvPicPr>
        <p:blipFill>
          <a:blip r:embed="rId3" cstate="print"/>
          <a:stretch>
            <a:fillRect/>
          </a:stretch>
        </p:blipFill>
        <p:spPr>
          <a:xfrm>
            <a:off x="1257300" y="2391392"/>
            <a:ext cx="7772400" cy="2561608"/>
          </a:xfrm>
          <a:prstGeom prst="rect">
            <a:avLst/>
          </a:prstGeom>
        </p:spPr>
      </p:pic>
      <p:sp>
        <p:nvSpPr>
          <p:cNvPr id="8" name="Oval 5"/>
          <p:cNvSpPr>
            <a:spLocks noChangeArrowheads="1"/>
          </p:cNvSpPr>
          <p:nvPr/>
        </p:nvSpPr>
        <p:spPr bwMode="auto">
          <a:xfrm>
            <a:off x="1508274" y="4218296"/>
            <a:ext cx="1730226" cy="614959"/>
          </a:xfrm>
          <a:prstGeom prst="ellipse">
            <a:avLst/>
          </a:prstGeom>
          <a:noFill/>
          <a:ln w="76200">
            <a:solidFill>
              <a:srgbClr val="FF0000"/>
            </a:solidFill>
            <a:miter lim="800000"/>
            <a:headEnd/>
            <a:tailEnd/>
          </a:ln>
          <a:effectLst/>
        </p:spPr>
        <p:txBody>
          <a:bodyPr wrap="none" anchor="ctr"/>
          <a:lstStyle/>
          <a:p>
            <a:pPr algn="ctr"/>
            <a:endParaRPr lang="en-US" dirty="0">
              <a:solidFill>
                <a:srgbClr val="000000"/>
              </a:solidFill>
            </a:endParaRPr>
          </a:p>
        </p:txBody>
      </p:sp>
    </p:spTree>
  </p:cSld>
  <p:clrMapOvr>
    <a:masterClrMapping/>
  </p:clrMapOvr>
  <p:transition/>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1401.jpg"/>
          <p:cNvPicPr>
            <a:picLocks noChangeAspect="1"/>
          </p:cNvPicPr>
          <p:nvPr/>
        </p:nvPicPr>
        <p:blipFill>
          <a:blip r:embed="rId3" cstate="print"/>
          <a:stretch>
            <a:fillRect/>
          </a:stretch>
        </p:blipFill>
        <p:spPr>
          <a:xfrm>
            <a:off x="1316916" y="215464"/>
            <a:ext cx="7620818" cy="6400800"/>
          </a:xfrm>
          <a:prstGeom prst="rect">
            <a:avLst/>
          </a:prstGeom>
        </p:spPr>
      </p:pic>
      <p:sp>
        <p:nvSpPr>
          <p:cNvPr id="5" name="Text Box 5"/>
          <p:cNvSpPr txBox="1">
            <a:spLocks noChangeArrowheads="1"/>
          </p:cNvSpPr>
          <p:nvPr/>
        </p:nvSpPr>
        <p:spPr bwMode="auto">
          <a:xfrm>
            <a:off x="1898194" y="5791200"/>
            <a:ext cx="3917547" cy="342145"/>
          </a:xfrm>
          <a:prstGeom prst="rect">
            <a:avLst/>
          </a:prstGeom>
          <a:noFill/>
          <a:ln w="9525">
            <a:noFill/>
            <a:miter lim="800000"/>
            <a:headEnd/>
            <a:tailEnd/>
          </a:ln>
          <a:effectLst/>
        </p:spPr>
        <p:txBody>
          <a:bodyPr wrap="none">
            <a:spAutoFit/>
          </a:bodyPr>
          <a:lstStyle/>
          <a:p>
            <a:pPr algn="ctr">
              <a:lnSpc>
                <a:spcPct val="110000"/>
              </a:lnSpc>
            </a:pPr>
            <a:r>
              <a:rPr lang="en-US" sz="1600" b="1" dirty="0">
                <a:solidFill>
                  <a:srgbClr val="000000"/>
                </a:solidFill>
                <a:latin typeface="Arial" charset="0"/>
              </a:rPr>
              <a:t>Time line for </a:t>
            </a:r>
            <a:r>
              <a:rPr lang="en-US" sz="1600" b="1" dirty="0" smtClean="0">
                <a:solidFill>
                  <a:srgbClr val="000000"/>
                </a:solidFill>
                <a:latin typeface="Arial" charset="0"/>
              </a:rPr>
              <a:t>Ch.14 "Food </a:t>
            </a:r>
            <a:r>
              <a:rPr lang="en-US" sz="1600" b="1" dirty="0">
                <a:solidFill>
                  <a:srgbClr val="000000"/>
                </a:solidFill>
                <a:latin typeface="Arial" charset="0"/>
              </a:rPr>
              <a:t>Production”</a:t>
            </a:r>
          </a:p>
        </p:txBody>
      </p:sp>
      <p:sp>
        <p:nvSpPr>
          <p:cNvPr id="6" name="Text Box 2"/>
          <p:cNvSpPr txBox="1">
            <a:spLocks noChangeArrowheads="1"/>
          </p:cNvSpPr>
          <p:nvPr/>
        </p:nvSpPr>
        <p:spPr bwMode="auto">
          <a:xfrm>
            <a:off x="2402930" y="6019800"/>
            <a:ext cx="2922595"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00000"/>
                </a:solidFill>
                <a:latin typeface="Arial" charset="0"/>
              </a:rPr>
              <a:t>Understanding </a:t>
            </a:r>
            <a:r>
              <a:rPr lang="en-US" sz="1200" i="1" dirty="0" smtClean="0">
                <a:solidFill>
                  <a:srgbClr val="000000"/>
                </a:solidFill>
                <a:latin typeface="Arial" charset="0"/>
              </a:rPr>
              <a:t>Humans,10</a:t>
            </a:r>
            <a:r>
              <a:rPr lang="en-US" sz="1200" i="1" baseline="30000" dirty="0" smtClean="0">
                <a:solidFill>
                  <a:srgbClr val="000000"/>
                </a:solidFill>
                <a:latin typeface="Arial" charset="0"/>
              </a:rPr>
              <a:t>th</a:t>
            </a:r>
            <a:r>
              <a:rPr lang="en-US" sz="1200" i="1" dirty="0" smtClean="0">
                <a:solidFill>
                  <a:srgbClr val="000000"/>
                </a:solidFill>
                <a:latin typeface="Arial" charset="0"/>
              </a:rPr>
              <a:t> </a:t>
            </a:r>
            <a:r>
              <a:rPr lang="en-US" sz="1200" i="1" dirty="0">
                <a:solidFill>
                  <a:srgbClr val="000000"/>
                </a:solidFill>
                <a:latin typeface="Arial" charset="0"/>
              </a:rPr>
              <a:t>Ed</a:t>
            </a:r>
            <a:r>
              <a:rPr lang="en-US" sz="1200" dirty="0">
                <a:solidFill>
                  <a:srgbClr val="000000"/>
                </a:solidFill>
                <a:latin typeface="Arial" charset="0"/>
              </a:rPr>
              <a:t>., p. </a:t>
            </a:r>
            <a:r>
              <a:rPr lang="en-US" sz="1200" dirty="0" smtClean="0">
                <a:solidFill>
                  <a:srgbClr val="000000"/>
                </a:solidFill>
                <a:latin typeface="Arial" charset="0"/>
              </a:rPr>
              <a:t>347</a:t>
            </a:r>
            <a:endParaRPr lang="en-US" sz="1200" dirty="0">
              <a:solidFill>
                <a:srgbClr val="000000"/>
              </a:solidFill>
              <a:latin typeface="Arial" charset="0"/>
            </a:endParaRPr>
          </a:p>
        </p:txBody>
      </p:sp>
      <p:sp>
        <p:nvSpPr>
          <p:cNvPr id="7" name="Oval 7"/>
          <p:cNvSpPr>
            <a:spLocks noChangeArrowheads="1"/>
          </p:cNvSpPr>
          <p:nvPr/>
        </p:nvSpPr>
        <p:spPr bwMode="auto">
          <a:xfrm>
            <a:off x="4946432" y="3841532"/>
            <a:ext cx="1276350" cy="696912"/>
          </a:xfrm>
          <a:prstGeom prst="ellipse">
            <a:avLst/>
          </a:prstGeom>
          <a:noFill/>
          <a:ln w="76200">
            <a:solidFill>
              <a:schemeClr val="accent1"/>
            </a:solidFill>
            <a:miter lim="800000"/>
            <a:headEnd/>
            <a:tailEnd/>
          </a:ln>
          <a:effectLst/>
        </p:spPr>
        <p:txBody>
          <a:bodyPr wrap="none" anchor="ctr"/>
          <a:lstStyle/>
          <a:p>
            <a:pPr algn="ctr"/>
            <a:endParaRPr lang="en-US">
              <a:solidFill>
                <a:schemeClr val="accent1"/>
              </a:solidFill>
            </a:endParaRPr>
          </a:p>
        </p:txBody>
      </p:sp>
      <p:sp>
        <p:nvSpPr>
          <p:cNvPr id="9" name="Oval 8"/>
          <p:cNvSpPr>
            <a:spLocks noChangeArrowheads="1"/>
          </p:cNvSpPr>
          <p:nvPr/>
        </p:nvSpPr>
        <p:spPr bwMode="auto">
          <a:xfrm>
            <a:off x="4733598" y="4218314"/>
            <a:ext cx="1101725" cy="458788"/>
          </a:xfrm>
          <a:prstGeom prst="ellipse">
            <a:avLst/>
          </a:prstGeom>
          <a:noFill/>
          <a:ln w="76200">
            <a:solidFill>
              <a:schemeClr val="accent1"/>
            </a:solidFill>
            <a:miter lim="800000"/>
            <a:headEnd/>
            <a:tailEnd/>
          </a:ln>
          <a:effectLst/>
        </p:spPr>
        <p:txBody>
          <a:bodyPr wrap="none" anchor="ctr"/>
          <a:lstStyle/>
          <a:p>
            <a:pPr algn="ctr"/>
            <a:endParaRPr lang="en-US">
              <a:solidFill>
                <a:schemeClr val="accent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3689555" y="6278478"/>
            <a:ext cx="2880917"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80808"/>
                </a:solidFill>
                <a:latin typeface="Arial" charset="0"/>
              </a:rPr>
              <a:t>Understanding </a:t>
            </a:r>
            <a:r>
              <a:rPr lang="en-US" sz="1200" i="1" dirty="0" smtClean="0">
                <a:solidFill>
                  <a:srgbClr val="080808"/>
                </a:solidFill>
                <a:latin typeface="Arial" charset="0"/>
              </a:rPr>
              <a:t>Humans,10</a:t>
            </a:r>
            <a:r>
              <a:rPr lang="en-US" sz="1200" i="1" baseline="30000" dirty="0" smtClean="0">
                <a:solidFill>
                  <a:srgbClr val="080808"/>
                </a:solidFill>
                <a:latin typeface="Arial" charset="0"/>
              </a:rPr>
              <a:t>th</a:t>
            </a:r>
            <a:r>
              <a:rPr lang="en-US" sz="1200" i="1" dirty="0" smtClean="0">
                <a:solidFill>
                  <a:srgbClr val="080808"/>
                </a:solidFill>
                <a:latin typeface="Arial" charset="0"/>
              </a:rPr>
              <a:t> </a:t>
            </a:r>
            <a:r>
              <a:rPr lang="en-US" sz="1200" i="1" dirty="0">
                <a:solidFill>
                  <a:srgbClr val="080808"/>
                </a:solidFill>
                <a:latin typeface="Arial" charset="0"/>
              </a:rPr>
              <a:t>Ed</a:t>
            </a:r>
            <a:r>
              <a:rPr lang="en-US" sz="1200" dirty="0">
                <a:solidFill>
                  <a:srgbClr val="080808"/>
                </a:solidFill>
                <a:latin typeface="Arial" charset="0"/>
              </a:rPr>
              <a:t>., </a:t>
            </a:r>
            <a:r>
              <a:rPr lang="en-US" sz="1200" dirty="0" smtClean="0">
                <a:solidFill>
                  <a:srgbClr val="080808"/>
                </a:solidFill>
                <a:latin typeface="Arial" charset="0"/>
              </a:rPr>
              <a:t>p. 369</a:t>
            </a:r>
            <a:endParaRPr lang="en-US" sz="1200" dirty="0">
              <a:solidFill>
                <a:srgbClr val="080808"/>
              </a:solidFill>
              <a:latin typeface="Arial" charset="0"/>
            </a:endParaRPr>
          </a:p>
        </p:txBody>
      </p:sp>
      <p:pic>
        <p:nvPicPr>
          <p:cNvPr id="6" name="Picture 5" descr="1415.jpg"/>
          <p:cNvPicPr>
            <a:picLocks noChangeAspect="1"/>
          </p:cNvPicPr>
          <p:nvPr/>
        </p:nvPicPr>
        <p:blipFill>
          <a:blip r:embed="rId2" cstate="print"/>
          <a:stretch>
            <a:fillRect/>
          </a:stretch>
        </p:blipFill>
        <p:spPr>
          <a:xfrm>
            <a:off x="2049463" y="762000"/>
            <a:ext cx="6156551" cy="5486400"/>
          </a:xfrm>
          <a:prstGeom prst="rect">
            <a:avLst/>
          </a:prstGeom>
        </p:spPr>
      </p:pic>
      <p:sp>
        <p:nvSpPr>
          <p:cNvPr id="7" name="Rectangle 2"/>
          <p:cNvSpPr txBox="1">
            <a:spLocks noChangeArrowheads="1"/>
          </p:cNvSpPr>
          <p:nvPr/>
        </p:nvSpPr>
        <p:spPr bwMode="auto">
          <a:xfrm>
            <a:off x="1471386" y="5859440"/>
            <a:ext cx="7315200" cy="54136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tx1"/>
              </a:buClr>
              <a:buSzPct val="75000"/>
              <a:tabLst/>
              <a:defRPr/>
            </a:pPr>
            <a:r>
              <a:rPr kumimoji="0" lang="en-US" sz="2000" i="0" u="none" strike="noStrike" kern="0" cap="none" spc="0" normalizeH="0" baseline="0" noProof="0" dirty="0" err="1" smtClean="0">
                <a:ln>
                  <a:noFill/>
                </a:ln>
                <a:solidFill>
                  <a:schemeClr val="tx1"/>
                </a:solidFill>
                <a:effectLst/>
                <a:uLnTx/>
                <a:uFillTx/>
                <a:latin typeface="+mn-lt"/>
                <a:ea typeface="+mn-ea"/>
                <a:cs typeface="+mn-cs"/>
              </a:rPr>
              <a:t>Bandkeramic</a:t>
            </a:r>
            <a:r>
              <a:rPr kumimoji="0" lang="en-US" sz="2000" i="0" u="none" strike="noStrike" kern="0" cap="none" spc="0" normalizeH="0" baseline="0" noProof="0" dirty="0" smtClean="0">
                <a:ln>
                  <a:noFill/>
                </a:ln>
                <a:solidFill>
                  <a:schemeClr val="tx1"/>
                </a:solidFill>
                <a:effectLst/>
                <a:uLnTx/>
                <a:uFillTx/>
                <a:latin typeface="+mn-lt"/>
                <a:ea typeface="+mn-ea"/>
                <a:cs typeface="+mn-cs"/>
              </a:rPr>
              <a:t> vessel from </a:t>
            </a:r>
            <a:r>
              <a:rPr kumimoji="0" lang="en-US" sz="2000" i="0" u="none" strike="noStrike" kern="0" cap="none" spc="0" normalizeH="0" baseline="0" noProof="0" dirty="0" err="1" smtClean="0">
                <a:ln>
                  <a:noFill/>
                </a:ln>
                <a:solidFill>
                  <a:schemeClr val="tx1"/>
                </a:solidFill>
                <a:effectLst/>
                <a:uLnTx/>
                <a:uFillTx/>
                <a:latin typeface="+mn-lt"/>
                <a:ea typeface="+mn-ea"/>
                <a:cs typeface="+mn-cs"/>
              </a:rPr>
              <a:t>Motzenstein</a:t>
            </a:r>
            <a:r>
              <a:rPr kumimoji="0" lang="en-US" sz="2000" i="0" u="none" strike="noStrike" kern="0" cap="none" spc="0" normalizeH="0" baseline="0" noProof="0" dirty="0" smtClean="0">
                <a:ln>
                  <a:noFill/>
                </a:ln>
                <a:solidFill>
                  <a:schemeClr val="tx1"/>
                </a:solidFill>
                <a:effectLst/>
                <a:uLnTx/>
                <a:uFillTx/>
                <a:latin typeface="+mn-lt"/>
                <a:ea typeface="+mn-ea"/>
                <a:cs typeface="+mn-cs"/>
              </a:rPr>
              <a:t>, Germany</a:t>
            </a:r>
          </a:p>
        </p:txBody>
      </p:sp>
    </p:spTree>
  </p:cSld>
  <p:clrMapOvr>
    <a:masterClrMapping/>
  </p:clrMapOvr>
  <p:transition/>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1571" name="Picture 3" descr="Turn81611"/>
          <p:cNvPicPr>
            <a:picLocks noChangeAspect="1" noChangeArrowheads="1"/>
          </p:cNvPicPr>
          <p:nvPr/>
        </p:nvPicPr>
        <p:blipFill>
          <a:blip r:embed="rId2" cstate="print"/>
          <a:srcRect/>
          <a:stretch>
            <a:fillRect/>
          </a:stretch>
        </p:blipFill>
        <p:spPr bwMode="auto">
          <a:xfrm>
            <a:off x="3695701" y="3048000"/>
            <a:ext cx="2844800" cy="2895600"/>
          </a:xfrm>
          <a:prstGeom prst="rect">
            <a:avLst/>
          </a:prstGeom>
          <a:noFill/>
        </p:spPr>
      </p:pic>
      <p:sp>
        <p:nvSpPr>
          <p:cNvPr id="621572" name="Text Box 4"/>
          <p:cNvSpPr txBox="1">
            <a:spLocks noChangeArrowheads="1"/>
          </p:cNvSpPr>
          <p:nvPr/>
        </p:nvSpPr>
        <p:spPr bwMode="auto">
          <a:xfrm>
            <a:off x="2283522" y="6277429"/>
            <a:ext cx="5697522" cy="332014"/>
          </a:xfrm>
          <a:prstGeom prst="rect">
            <a:avLst/>
          </a:prstGeom>
          <a:noFill/>
          <a:ln w="9525">
            <a:noFill/>
            <a:miter lim="800000"/>
            <a:headEnd/>
            <a:tailEnd/>
          </a:ln>
          <a:effectLst/>
        </p:spPr>
        <p:txBody>
          <a:bodyPr wrap="none">
            <a:spAutoFit/>
          </a:bodyPr>
          <a:lstStyle/>
          <a:p>
            <a:pPr algn="ctr">
              <a:lnSpc>
                <a:spcPct val="150000"/>
              </a:lnSpc>
            </a:pPr>
            <a:r>
              <a:rPr lang="en-US" sz="1200" i="1" dirty="0">
                <a:solidFill>
                  <a:schemeClr val="tx2"/>
                </a:solidFill>
                <a:latin typeface="Verdana" pitchFamily="34" charset="0"/>
              </a:rPr>
              <a:t>Understanding Physical Anthropology and Archaeology, 8th Ed.</a:t>
            </a:r>
            <a:r>
              <a:rPr lang="en-US" sz="1200" dirty="0">
                <a:solidFill>
                  <a:schemeClr val="tx2"/>
                </a:solidFill>
                <a:latin typeface="Verdana" pitchFamily="34" charset="0"/>
              </a:rPr>
              <a:t>, p. </a:t>
            </a:r>
            <a:r>
              <a:rPr lang="en-US" sz="1200" dirty="0" smtClean="0">
                <a:solidFill>
                  <a:schemeClr val="tx2"/>
                </a:solidFill>
                <a:latin typeface="Verdana" pitchFamily="34" charset="0"/>
              </a:rPr>
              <a:t>427</a:t>
            </a:r>
            <a:endParaRPr lang="en-US" sz="1200" dirty="0">
              <a:solidFill>
                <a:schemeClr val="tx2"/>
              </a:solidFill>
              <a:latin typeface="Verdana" pitchFamily="34" charset="0"/>
            </a:endParaRPr>
          </a:p>
        </p:txBody>
      </p:sp>
      <p:sp>
        <p:nvSpPr>
          <p:cNvPr id="5" name="Rectangle 2"/>
          <p:cNvSpPr txBox="1">
            <a:spLocks noChangeArrowheads="1"/>
          </p:cNvSpPr>
          <p:nvPr/>
        </p:nvSpPr>
        <p:spPr bwMode="auto">
          <a:xfrm>
            <a:off x="1485900" y="1124856"/>
            <a:ext cx="7315200"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tx1"/>
              </a:buClr>
              <a:buSzPct val="75000"/>
              <a:buFont typeface="Wingdings" pitchFamily="2" charset="2"/>
              <a:buChar char="l"/>
              <a:tabLst/>
              <a:defRPr/>
            </a:pPr>
            <a:r>
              <a:rPr kumimoji="0" lang="en-US" b="1" i="0" u="none" strike="noStrike" kern="0" cap="none" spc="0" normalizeH="0" baseline="0" noProof="0" dirty="0" err="1" smtClean="0">
                <a:ln>
                  <a:noFill/>
                </a:ln>
                <a:solidFill>
                  <a:schemeClr val="tx1"/>
                </a:solidFill>
                <a:effectLst/>
                <a:uLnTx/>
                <a:uFillTx/>
                <a:latin typeface="+mn-lt"/>
                <a:ea typeface="+mn-ea"/>
                <a:cs typeface="+mn-cs"/>
              </a:rPr>
              <a:t>bandkeramic</a:t>
            </a:r>
            <a:endParaRPr kumimoji="0" lang="en-US" b="0" i="0" u="none" strike="noStrike" kern="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base" latinLnBrk="0" hangingPunct="1">
              <a:lnSpc>
                <a:spcPct val="100000"/>
              </a:lnSpc>
              <a:spcBef>
                <a:spcPct val="20000"/>
              </a:spcBef>
              <a:spcAft>
                <a:spcPct val="0"/>
              </a:spcAft>
              <a:buClr>
                <a:schemeClr val="tx1"/>
              </a:buClr>
              <a:buSzPct val="75000"/>
              <a:buFontTx/>
              <a:buChar char="–"/>
              <a:tabLst/>
              <a:defRPr/>
            </a:pPr>
            <a:r>
              <a:rPr kumimoji="0" lang="en-US" sz="2800" b="0" i="0" u="none" strike="noStrike" kern="0" cap="none" spc="0" normalizeH="0" baseline="0" noProof="0" dirty="0" smtClean="0">
                <a:ln>
                  <a:noFill/>
                </a:ln>
                <a:solidFill>
                  <a:schemeClr val="tx1"/>
                </a:solidFill>
                <a:effectLst/>
                <a:uLnTx/>
                <a:uFillTx/>
                <a:latin typeface="+mn-lt"/>
              </a:rPr>
              <a:t>“lined pottery," referring to a Neolithic ceramic ware widely encountered in central Europe and to the culture that produced it</a:t>
            </a:r>
          </a:p>
          <a:p>
            <a:pPr marL="342900" marR="0" lvl="0" indent="-342900" algn="l" defTabSz="914400" rtl="0" eaLnBrk="1" fontAlgn="base" latinLnBrk="0" hangingPunct="1">
              <a:lnSpc>
                <a:spcPct val="100000"/>
              </a:lnSpc>
              <a:spcBef>
                <a:spcPct val="20000"/>
              </a:spcBef>
              <a:spcAft>
                <a:spcPct val="0"/>
              </a:spcAft>
              <a:buClr>
                <a:schemeClr val="tx1"/>
              </a:buClr>
              <a:buSzPct val="75000"/>
              <a:buFont typeface="Wingdings" pitchFamily="2" charset="2"/>
              <a:buChar char="l"/>
              <a:tabLst/>
              <a:defRPr/>
            </a:pPr>
            <a:endParaRPr kumimoji="0" lang="en-US" sz="2800" b="1"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3939" name="Picture 3" descr="1414"/>
          <p:cNvPicPr>
            <a:picLocks noChangeAspect="1" noChangeArrowheads="1"/>
          </p:cNvPicPr>
          <p:nvPr/>
        </p:nvPicPr>
        <p:blipFill>
          <a:blip r:embed="rId3" cstate="print"/>
          <a:srcRect/>
          <a:stretch>
            <a:fillRect/>
          </a:stretch>
        </p:blipFill>
        <p:spPr bwMode="auto">
          <a:xfrm>
            <a:off x="2482850" y="365125"/>
            <a:ext cx="5265738" cy="5716588"/>
          </a:xfrm>
          <a:prstGeom prst="rect">
            <a:avLst/>
          </a:prstGeom>
          <a:noFill/>
        </p:spPr>
      </p:pic>
      <p:sp>
        <p:nvSpPr>
          <p:cNvPr id="1063940" name="Text Box 4"/>
          <p:cNvSpPr txBox="1">
            <a:spLocks noChangeArrowheads="1"/>
          </p:cNvSpPr>
          <p:nvPr/>
        </p:nvSpPr>
        <p:spPr bwMode="auto">
          <a:xfrm>
            <a:off x="1638301" y="5804338"/>
            <a:ext cx="6962775" cy="554037"/>
          </a:xfrm>
          <a:prstGeom prst="rect">
            <a:avLst/>
          </a:prstGeom>
          <a:solidFill>
            <a:schemeClr val="bg1"/>
          </a:solidFill>
          <a:ln w="9525">
            <a:noFill/>
            <a:miter lim="800000"/>
            <a:headEnd/>
            <a:tailEnd/>
          </a:ln>
          <a:effectLst/>
        </p:spPr>
        <p:txBody>
          <a:bodyPr wrap="none" anchor="ctr" anchorCtr="1"/>
          <a:lstStyle/>
          <a:p>
            <a:pPr algn="ctr">
              <a:lnSpc>
                <a:spcPct val="110000"/>
              </a:lnSpc>
            </a:pPr>
            <a:r>
              <a:rPr lang="en-US" sz="1600" b="1" dirty="0">
                <a:solidFill>
                  <a:srgbClr val="000000"/>
                </a:solidFill>
                <a:latin typeface="Arial" charset="0"/>
              </a:rPr>
              <a:t>Early farming in the Americas</a:t>
            </a:r>
          </a:p>
        </p:txBody>
      </p:sp>
      <p:sp>
        <p:nvSpPr>
          <p:cNvPr id="1063942" name="AutoShape 6"/>
          <p:cNvSpPr>
            <a:spLocks noChangeArrowheads="1"/>
          </p:cNvSpPr>
          <p:nvPr/>
        </p:nvSpPr>
        <p:spPr bwMode="auto">
          <a:xfrm rot="13426541">
            <a:off x="1869604" y="1125522"/>
            <a:ext cx="1905000" cy="316951"/>
          </a:xfrm>
          <a:prstGeom prst="leftArrow">
            <a:avLst>
              <a:gd name="adj1" fmla="val 50000"/>
              <a:gd name="adj2" fmla="val 171895"/>
            </a:avLst>
          </a:prstGeom>
          <a:solidFill>
            <a:srgbClr val="FF0000"/>
          </a:solidFill>
          <a:ln w="38100">
            <a:solidFill>
              <a:schemeClr val="tx1"/>
            </a:solidFill>
            <a:miter lim="800000"/>
            <a:headEnd/>
            <a:tailEnd/>
          </a:ln>
          <a:effectLst/>
        </p:spPr>
        <p:txBody>
          <a:bodyPr wrap="none" anchor="ctr"/>
          <a:lstStyle/>
          <a:p>
            <a:endParaRPr lang="en-US">
              <a:solidFill>
                <a:srgbClr val="000000"/>
              </a:solidFill>
            </a:endParaRPr>
          </a:p>
        </p:txBody>
      </p:sp>
      <p:sp>
        <p:nvSpPr>
          <p:cNvPr id="7" name="Text Box 2"/>
          <p:cNvSpPr txBox="1">
            <a:spLocks noChangeArrowheads="1"/>
          </p:cNvSpPr>
          <p:nvPr/>
        </p:nvSpPr>
        <p:spPr bwMode="auto">
          <a:xfrm>
            <a:off x="3689548" y="6278478"/>
            <a:ext cx="2880917"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00000"/>
                </a:solidFill>
                <a:latin typeface="Arial" charset="0"/>
              </a:rPr>
              <a:t>Understanding </a:t>
            </a:r>
            <a:r>
              <a:rPr lang="en-US" sz="1200" i="1" dirty="0" smtClean="0">
                <a:solidFill>
                  <a:srgbClr val="000000"/>
                </a:solidFill>
                <a:latin typeface="Arial" charset="0"/>
              </a:rPr>
              <a:t>Humans,10</a:t>
            </a:r>
            <a:r>
              <a:rPr lang="en-US" sz="1200" i="1" baseline="30000" dirty="0" smtClean="0">
                <a:solidFill>
                  <a:srgbClr val="000000"/>
                </a:solidFill>
                <a:latin typeface="Arial" charset="0"/>
              </a:rPr>
              <a:t>th</a:t>
            </a:r>
            <a:r>
              <a:rPr lang="en-US" sz="1200" i="1" dirty="0" smtClean="0">
                <a:solidFill>
                  <a:srgbClr val="000000"/>
                </a:solidFill>
                <a:latin typeface="Arial" charset="0"/>
              </a:rPr>
              <a:t> </a:t>
            </a:r>
            <a:r>
              <a:rPr lang="en-US" sz="1200" i="1" dirty="0">
                <a:solidFill>
                  <a:srgbClr val="000000"/>
                </a:solidFill>
                <a:latin typeface="Arial" charset="0"/>
              </a:rPr>
              <a:t>Ed</a:t>
            </a:r>
            <a:r>
              <a:rPr lang="en-US" sz="1200" dirty="0">
                <a:solidFill>
                  <a:srgbClr val="000000"/>
                </a:solidFill>
                <a:latin typeface="Arial" charset="0"/>
              </a:rPr>
              <a:t>., </a:t>
            </a:r>
            <a:r>
              <a:rPr lang="en-US" sz="1200" dirty="0" smtClean="0">
                <a:solidFill>
                  <a:srgbClr val="000000"/>
                </a:solidFill>
                <a:latin typeface="Arial" charset="0"/>
              </a:rPr>
              <a:t>p. 374</a:t>
            </a:r>
            <a:endParaRPr lang="en-US" sz="1200" dirty="0">
              <a:solidFill>
                <a:srgbClr val="000000"/>
              </a:solidFill>
              <a:latin typeface="Arial" charset="0"/>
            </a:endParaRPr>
          </a:p>
        </p:txBody>
      </p:sp>
      <p:sp>
        <p:nvSpPr>
          <p:cNvPr id="8" name="Text Box 6"/>
          <p:cNvSpPr txBox="1">
            <a:spLocks noChangeArrowheads="1"/>
          </p:cNvSpPr>
          <p:nvPr/>
        </p:nvSpPr>
        <p:spPr bwMode="auto">
          <a:xfrm>
            <a:off x="3009900" y="2309336"/>
            <a:ext cx="1776447" cy="738664"/>
          </a:xfrm>
          <a:prstGeom prst="rect">
            <a:avLst/>
          </a:prstGeom>
          <a:solidFill>
            <a:schemeClr val="accent6">
              <a:lumMod val="20000"/>
              <a:lumOff val="80000"/>
              <a:alpha val="50000"/>
            </a:schemeClr>
          </a:solidFill>
          <a:ln w="9525">
            <a:noFill/>
            <a:miter lim="800000"/>
            <a:headEnd/>
            <a:tailEnd/>
          </a:ln>
          <a:effectLst/>
        </p:spPr>
        <p:txBody>
          <a:bodyPr wrap="none">
            <a:spAutoFit/>
          </a:bodyPr>
          <a:lstStyle/>
          <a:p>
            <a:pPr algn="ctr"/>
            <a:r>
              <a:rPr lang="en-US" b="1" dirty="0" smtClean="0">
                <a:solidFill>
                  <a:srgbClr val="000000"/>
                </a:solidFill>
                <a:latin typeface="Verdana" pitchFamily="34" charset="0"/>
              </a:rPr>
              <a:t>Arizona</a:t>
            </a:r>
            <a:br>
              <a:rPr lang="en-US" b="1" dirty="0" smtClean="0">
                <a:solidFill>
                  <a:srgbClr val="000000"/>
                </a:solidFill>
                <a:latin typeface="Verdana" pitchFamily="34" charset="0"/>
              </a:rPr>
            </a:br>
            <a:r>
              <a:rPr lang="en-US" sz="1800" dirty="0" smtClean="0">
                <a:solidFill>
                  <a:srgbClr val="000000"/>
                </a:solidFill>
                <a:latin typeface="Verdana" pitchFamily="34" charset="0"/>
              </a:rPr>
              <a:t>(for example)</a:t>
            </a:r>
            <a:endParaRPr lang="en-US" dirty="0">
              <a:solidFill>
                <a:srgbClr val="000000"/>
              </a:solidFill>
              <a:latin typeface="Verdana" pitchFamily="34"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29764" name="Text Box 4"/>
          <p:cNvSpPr txBox="1">
            <a:spLocks noChangeArrowheads="1"/>
          </p:cNvSpPr>
          <p:nvPr/>
        </p:nvSpPr>
        <p:spPr bwMode="auto">
          <a:xfrm>
            <a:off x="1485900" y="1143000"/>
            <a:ext cx="7315200" cy="5124480"/>
          </a:xfrm>
          <a:prstGeom prst="rect">
            <a:avLst/>
          </a:prstGeom>
          <a:noFill/>
          <a:ln w="9525">
            <a:noFill/>
            <a:miter lim="800000"/>
            <a:headEnd/>
            <a:tailEnd/>
          </a:ln>
          <a:effectLst/>
        </p:spPr>
        <p:txBody>
          <a:bodyPr wrap="square">
            <a:spAutoFit/>
          </a:bodyPr>
          <a:lstStyle/>
          <a:p>
            <a:pPr marL="400050" indent="-400050"/>
            <a:r>
              <a:rPr lang="en-US" sz="3600" b="1" dirty="0">
                <a:solidFill>
                  <a:schemeClr val="bg1"/>
                </a:solidFill>
                <a:latin typeface="Verdana" pitchFamily="34" charset="0"/>
              </a:rPr>
              <a:t>Mesolithic</a:t>
            </a:r>
          </a:p>
          <a:p>
            <a:pPr marL="400050" indent="-400050" eaLnBrk="0" hangingPunct="0">
              <a:spcBef>
                <a:spcPct val="50000"/>
              </a:spcBef>
              <a:buClr>
                <a:schemeClr val="hlink"/>
              </a:buClr>
            </a:pPr>
            <a:r>
              <a:rPr kumimoji="1" lang="en-US" sz="2800" b="1" dirty="0">
                <a:solidFill>
                  <a:schemeClr val="bg1"/>
                </a:solidFill>
                <a:latin typeface="Verdana" pitchFamily="34" charset="0"/>
              </a:rPr>
              <a:t>“The Middle Stone Age”</a:t>
            </a:r>
          </a:p>
          <a:p>
            <a:pPr marL="400050" indent="-400050" eaLnBrk="0" hangingPunct="0">
              <a:spcBef>
                <a:spcPct val="50000"/>
              </a:spcBef>
              <a:buClr>
                <a:schemeClr val="hlink"/>
              </a:buClr>
            </a:pPr>
            <a:endParaRPr kumimoji="1" lang="en-US" sz="1100" b="1" dirty="0">
              <a:solidFill>
                <a:schemeClr val="bg1"/>
              </a:solidFill>
              <a:latin typeface="Verdana" pitchFamily="34" charset="0"/>
            </a:endParaRPr>
          </a:p>
          <a:p>
            <a:pPr marL="1257300" lvl="2" indent="-342900" eaLnBrk="0" hangingPunct="0">
              <a:spcBef>
                <a:spcPct val="50000"/>
              </a:spcBef>
              <a:buClr>
                <a:schemeClr val="hlink"/>
              </a:buClr>
              <a:buFontTx/>
              <a:buChar char="•"/>
            </a:pPr>
            <a:r>
              <a:rPr kumimoji="1" lang="en-US" b="1" dirty="0">
                <a:solidFill>
                  <a:schemeClr val="bg1"/>
                </a:solidFill>
                <a:latin typeface="Verdana" pitchFamily="34" charset="0"/>
              </a:rPr>
              <a:t>Post-Paleolithic period of intensive foraging and experimentation with new food resources</a:t>
            </a:r>
          </a:p>
          <a:p>
            <a:pPr marL="400050" indent="-400050" eaLnBrk="0" hangingPunct="0">
              <a:spcBef>
                <a:spcPct val="50000"/>
              </a:spcBef>
              <a:buClr>
                <a:schemeClr val="hlink"/>
              </a:buClr>
              <a:buFontTx/>
              <a:buChar char="•"/>
            </a:pPr>
            <a:endParaRPr kumimoji="1" lang="en-US" sz="1100" b="1" dirty="0">
              <a:solidFill>
                <a:schemeClr val="bg1"/>
              </a:solidFill>
              <a:latin typeface="Verdana" pitchFamily="34" charset="0"/>
            </a:endParaRPr>
          </a:p>
          <a:p>
            <a:pPr marL="1257300" lvl="2" indent="-342900" eaLnBrk="0" hangingPunct="0">
              <a:spcBef>
                <a:spcPct val="50000"/>
              </a:spcBef>
              <a:buClr>
                <a:schemeClr val="hlink"/>
              </a:buClr>
              <a:buFontTx/>
              <a:buChar char="•"/>
            </a:pPr>
            <a:r>
              <a:rPr kumimoji="1" lang="en-US" b="1" dirty="0">
                <a:solidFill>
                  <a:schemeClr val="bg1"/>
                </a:solidFill>
                <a:latin typeface="Verdana" pitchFamily="34" charset="0"/>
              </a:rPr>
              <a:t>Post-Pleistocene </a:t>
            </a:r>
            <a:r>
              <a:rPr kumimoji="1" lang="en-US" sz="2000" b="1" dirty="0">
                <a:solidFill>
                  <a:schemeClr val="bg1"/>
                </a:solidFill>
                <a:latin typeface="Verdana" pitchFamily="34" charset="0"/>
              </a:rPr>
              <a:t>(since </a:t>
            </a:r>
            <a:r>
              <a:rPr kumimoji="1" lang="en-US" sz="2000" b="1" i="1" dirty="0">
                <a:solidFill>
                  <a:schemeClr val="bg1"/>
                </a:solidFill>
                <a:latin typeface="Verdana" pitchFamily="34" charset="0"/>
              </a:rPr>
              <a:t>ca</a:t>
            </a:r>
            <a:r>
              <a:rPr kumimoji="1" lang="en-US" sz="2000" b="1" dirty="0">
                <a:solidFill>
                  <a:schemeClr val="bg1"/>
                </a:solidFill>
                <a:latin typeface="Verdana" pitchFamily="34" charset="0"/>
              </a:rPr>
              <a:t>. 8,000 B.C.),</a:t>
            </a:r>
            <a:r>
              <a:rPr kumimoji="1" lang="en-US" b="1" dirty="0">
                <a:solidFill>
                  <a:schemeClr val="bg1"/>
                </a:solidFill>
                <a:latin typeface="Verdana" pitchFamily="34" charset="0"/>
              </a:rPr>
              <a:t> but before the local appearance of domesticated plants and animals</a:t>
            </a:r>
            <a:endParaRPr lang="en-US" sz="3200" b="1" dirty="0">
              <a:solidFill>
                <a:schemeClr val="bg1"/>
              </a:solidFill>
              <a:latin typeface="Verdana" pitchFamily="34" charset="0"/>
            </a:endParaRPr>
          </a:p>
        </p:txBody>
      </p:sp>
    </p:spTree>
  </p:cSld>
  <p:clrMapOvr>
    <a:masterClrMapping/>
  </p:clrMapOvr>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5250" name="Rectangle 2"/>
          <p:cNvSpPr>
            <a:spLocks noGrp="1" noChangeArrowheads="1"/>
          </p:cNvSpPr>
          <p:nvPr>
            <p:ph type="body" idx="4294967295"/>
          </p:nvPr>
        </p:nvSpPr>
        <p:spPr>
          <a:xfrm>
            <a:off x="1485900" y="1066801"/>
            <a:ext cx="7315200" cy="830997"/>
          </a:xfrm>
        </p:spPr>
        <p:txBody>
          <a:bodyPr>
            <a:spAutoFit/>
          </a:bodyPr>
          <a:lstStyle/>
          <a:p>
            <a:r>
              <a:rPr lang="en-US" sz="2400" b="1" dirty="0"/>
              <a:t>prehistoric decorated pottery vessel from Arizona</a:t>
            </a:r>
          </a:p>
        </p:txBody>
      </p:sp>
      <p:sp>
        <p:nvSpPr>
          <p:cNvPr id="565251" name="Text Box 3"/>
          <p:cNvSpPr txBox="1">
            <a:spLocks noChangeArrowheads="1"/>
          </p:cNvSpPr>
          <p:nvPr/>
        </p:nvSpPr>
        <p:spPr bwMode="auto">
          <a:xfrm>
            <a:off x="2309586" y="6277429"/>
            <a:ext cx="5644622" cy="332014"/>
          </a:xfrm>
          <a:prstGeom prst="rect">
            <a:avLst/>
          </a:prstGeom>
          <a:noFill/>
          <a:ln w="9525">
            <a:noFill/>
            <a:miter lim="800000"/>
            <a:headEnd/>
            <a:tailEnd/>
          </a:ln>
          <a:effectLst/>
        </p:spPr>
        <p:txBody>
          <a:bodyPr wrap="none">
            <a:spAutoFit/>
          </a:bodyPr>
          <a:lstStyle/>
          <a:p>
            <a:pPr algn="ctr">
              <a:lnSpc>
                <a:spcPct val="150000"/>
              </a:lnSpc>
            </a:pPr>
            <a:r>
              <a:rPr lang="en-US" sz="1200" i="1" dirty="0">
                <a:solidFill>
                  <a:schemeClr val="tx2"/>
                </a:solidFill>
                <a:latin typeface="Verdana" pitchFamily="34" charset="0"/>
              </a:rPr>
              <a:t>Understanding Physical Anthropology and Archaeology, 9</a:t>
            </a:r>
            <a:r>
              <a:rPr lang="en-US" sz="1200" i="1" baseline="30000" dirty="0">
                <a:solidFill>
                  <a:schemeClr val="tx2"/>
                </a:solidFill>
                <a:latin typeface="Verdana" pitchFamily="34" charset="0"/>
              </a:rPr>
              <a:t>th</a:t>
            </a:r>
            <a:r>
              <a:rPr lang="en-US" sz="1200" i="1" dirty="0">
                <a:solidFill>
                  <a:schemeClr val="tx2"/>
                </a:solidFill>
                <a:latin typeface="Verdana" pitchFamily="34" charset="0"/>
              </a:rPr>
              <a:t> Ed.</a:t>
            </a:r>
            <a:r>
              <a:rPr lang="en-US" sz="1200" dirty="0">
                <a:solidFill>
                  <a:schemeClr val="tx2"/>
                </a:solidFill>
                <a:latin typeface="Verdana" pitchFamily="34" charset="0"/>
              </a:rPr>
              <a:t>, p. 365</a:t>
            </a:r>
          </a:p>
        </p:txBody>
      </p:sp>
      <p:pic>
        <p:nvPicPr>
          <p:cNvPr id="565252" name="Picture 4" descr="Turn81626"/>
          <p:cNvPicPr>
            <a:picLocks noChangeAspect="1" noChangeArrowheads="1"/>
          </p:cNvPicPr>
          <p:nvPr/>
        </p:nvPicPr>
        <p:blipFill>
          <a:blip r:embed="rId2" cstate="print"/>
          <a:srcRect/>
          <a:stretch>
            <a:fillRect/>
          </a:stretch>
        </p:blipFill>
        <p:spPr bwMode="auto">
          <a:xfrm>
            <a:off x="2400300" y="2436812"/>
            <a:ext cx="5448300" cy="3735388"/>
          </a:xfrm>
          <a:prstGeom prst="rect">
            <a:avLst/>
          </a:prstGeom>
          <a:noFill/>
        </p:spPr>
      </p:pic>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3689549" y="6278478"/>
            <a:ext cx="2880917"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FFFFFF"/>
                </a:solidFill>
                <a:latin typeface="Arial" charset="0"/>
              </a:rPr>
              <a:t>Understanding </a:t>
            </a:r>
            <a:r>
              <a:rPr lang="en-US" sz="1200" i="1" dirty="0" smtClean="0">
                <a:solidFill>
                  <a:srgbClr val="FFFFFF"/>
                </a:solidFill>
                <a:latin typeface="Arial" charset="0"/>
              </a:rPr>
              <a:t>Humans,10</a:t>
            </a:r>
            <a:r>
              <a:rPr lang="en-US" sz="1200" i="1" baseline="30000" dirty="0" smtClean="0">
                <a:solidFill>
                  <a:srgbClr val="FFFFFF"/>
                </a:solidFill>
                <a:latin typeface="Arial" charset="0"/>
              </a:rPr>
              <a:t>th</a:t>
            </a:r>
            <a:r>
              <a:rPr lang="en-US" sz="1200" i="1" dirty="0" smtClean="0">
                <a:solidFill>
                  <a:srgbClr val="FFFFFF"/>
                </a:solidFill>
                <a:latin typeface="Arial" charset="0"/>
              </a:rPr>
              <a:t> </a:t>
            </a:r>
            <a:r>
              <a:rPr lang="en-US" sz="1200" i="1" dirty="0">
                <a:solidFill>
                  <a:srgbClr val="FFFFFF"/>
                </a:solidFill>
                <a:latin typeface="Arial" charset="0"/>
              </a:rPr>
              <a:t>Ed</a:t>
            </a:r>
            <a:r>
              <a:rPr lang="en-US" sz="1200" dirty="0">
                <a:solidFill>
                  <a:srgbClr val="FFFFFF"/>
                </a:solidFill>
                <a:latin typeface="Arial" charset="0"/>
              </a:rPr>
              <a:t>., </a:t>
            </a:r>
            <a:r>
              <a:rPr lang="en-US" sz="1200" dirty="0" smtClean="0">
                <a:solidFill>
                  <a:srgbClr val="FFFFFF"/>
                </a:solidFill>
                <a:latin typeface="Arial" charset="0"/>
              </a:rPr>
              <a:t>p. 377</a:t>
            </a:r>
            <a:endParaRPr lang="en-US" sz="1200" dirty="0">
              <a:solidFill>
                <a:srgbClr val="FFFFFF"/>
              </a:solidFill>
              <a:latin typeface="Arial" charset="0"/>
            </a:endParaRPr>
          </a:p>
        </p:txBody>
      </p:sp>
      <p:pic>
        <p:nvPicPr>
          <p:cNvPr id="5" name="Picture 4" descr="text 10th ed p 377ca.jpg"/>
          <p:cNvPicPr>
            <a:picLocks noChangeAspect="1"/>
          </p:cNvPicPr>
          <p:nvPr/>
        </p:nvPicPr>
        <p:blipFill>
          <a:blip r:embed="rId3" cstate="print">
            <a:lum bright="8000" contrast="-2000"/>
          </a:blip>
          <a:stretch>
            <a:fillRect/>
          </a:stretch>
        </p:blipFill>
        <p:spPr>
          <a:xfrm>
            <a:off x="1257300" y="1291826"/>
            <a:ext cx="7772400" cy="4651774"/>
          </a:xfrm>
          <a:prstGeom prst="rect">
            <a:avLst/>
          </a:prstGeom>
        </p:spPr>
      </p:pic>
      <p:sp>
        <p:nvSpPr>
          <p:cNvPr id="9" name="Oval 5"/>
          <p:cNvSpPr>
            <a:spLocks noChangeArrowheads="1"/>
          </p:cNvSpPr>
          <p:nvPr/>
        </p:nvSpPr>
        <p:spPr bwMode="auto">
          <a:xfrm>
            <a:off x="1556412" y="3264573"/>
            <a:ext cx="1439840" cy="545427"/>
          </a:xfrm>
          <a:prstGeom prst="ellipse">
            <a:avLst/>
          </a:prstGeom>
          <a:noFill/>
          <a:ln w="76200">
            <a:solidFill>
              <a:srgbClr val="FF0000"/>
            </a:solidFill>
            <a:miter lim="800000"/>
            <a:headEnd/>
            <a:tailEnd/>
          </a:ln>
          <a:effectLst/>
        </p:spPr>
        <p:txBody>
          <a:bodyPr wrap="none" anchor="ctr"/>
          <a:lstStyle/>
          <a:p>
            <a:pPr algn="ctr"/>
            <a:endParaRPr lang="en-US">
              <a:solidFill>
                <a:srgbClr val="000000"/>
              </a:solidFill>
            </a:endParaRPr>
          </a:p>
        </p:txBody>
      </p:sp>
    </p:spTree>
  </p:cSld>
  <p:clrMapOvr>
    <a:masterClrMapping/>
  </p:clrMapOvr>
  <p:transition/>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3689549" y="6278478"/>
            <a:ext cx="2880917"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FFFFFF"/>
                </a:solidFill>
                <a:latin typeface="Arial" charset="0"/>
              </a:rPr>
              <a:t>Understanding </a:t>
            </a:r>
            <a:r>
              <a:rPr lang="en-US" sz="1200" i="1" dirty="0" smtClean="0">
                <a:solidFill>
                  <a:srgbClr val="FFFFFF"/>
                </a:solidFill>
                <a:latin typeface="Arial" charset="0"/>
              </a:rPr>
              <a:t>Humans,10</a:t>
            </a:r>
            <a:r>
              <a:rPr lang="en-US" sz="1200" i="1" baseline="30000" dirty="0" smtClean="0">
                <a:solidFill>
                  <a:srgbClr val="FFFFFF"/>
                </a:solidFill>
                <a:latin typeface="Arial" charset="0"/>
              </a:rPr>
              <a:t>th</a:t>
            </a:r>
            <a:r>
              <a:rPr lang="en-US" sz="1200" i="1" dirty="0" smtClean="0">
                <a:solidFill>
                  <a:srgbClr val="FFFFFF"/>
                </a:solidFill>
                <a:latin typeface="Arial" charset="0"/>
              </a:rPr>
              <a:t> </a:t>
            </a:r>
            <a:r>
              <a:rPr lang="en-US" sz="1200" i="1" dirty="0">
                <a:solidFill>
                  <a:srgbClr val="FFFFFF"/>
                </a:solidFill>
                <a:latin typeface="Arial" charset="0"/>
              </a:rPr>
              <a:t>Ed</a:t>
            </a:r>
            <a:r>
              <a:rPr lang="en-US" sz="1200" dirty="0">
                <a:solidFill>
                  <a:srgbClr val="FFFFFF"/>
                </a:solidFill>
                <a:latin typeface="Arial" charset="0"/>
              </a:rPr>
              <a:t>., </a:t>
            </a:r>
            <a:r>
              <a:rPr lang="en-US" sz="1200" dirty="0" smtClean="0">
                <a:solidFill>
                  <a:srgbClr val="FFFFFF"/>
                </a:solidFill>
                <a:latin typeface="Arial" charset="0"/>
              </a:rPr>
              <a:t>p. 386</a:t>
            </a:r>
            <a:endParaRPr lang="en-US" sz="1200" dirty="0">
              <a:solidFill>
                <a:srgbClr val="FFFFFF"/>
              </a:solidFill>
              <a:latin typeface="Arial" charset="0"/>
            </a:endParaRPr>
          </a:p>
        </p:txBody>
      </p:sp>
      <p:pic>
        <p:nvPicPr>
          <p:cNvPr id="7" name="Picture 6" descr="text 10th ed p 386c.jpg"/>
          <p:cNvPicPr>
            <a:picLocks noChangeAspect="1"/>
          </p:cNvPicPr>
          <p:nvPr/>
        </p:nvPicPr>
        <p:blipFill>
          <a:blip r:embed="rId3" cstate="print">
            <a:lum/>
          </a:blip>
          <a:stretch>
            <a:fillRect/>
          </a:stretch>
        </p:blipFill>
        <p:spPr>
          <a:xfrm>
            <a:off x="2155934" y="212834"/>
            <a:ext cx="5958801" cy="5943600"/>
          </a:xfrm>
          <a:prstGeom prst="rect">
            <a:avLst/>
          </a:prstGeom>
        </p:spPr>
      </p:pic>
      <p:sp>
        <p:nvSpPr>
          <p:cNvPr id="8" name="Oval 5"/>
          <p:cNvSpPr>
            <a:spLocks noChangeArrowheads="1"/>
          </p:cNvSpPr>
          <p:nvPr/>
        </p:nvSpPr>
        <p:spPr bwMode="auto">
          <a:xfrm>
            <a:off x="3193832" y="2310921"/>
            <a:ext cx="1066800" cy="478325"/>
          </a:xfrm>
          <a:prstGeom prst="ellipse">
            <a:avLst/>
          </a:prstGeom>
          <a:noFill/>
          <a:ln w="76200">
            <a:solidFill>
              <a:srgbClr val="FF0000"/>
            </a:solidFill>
            <a:miter lim="800000"/>
            <a:headEnd/>
            <a:tailEnd/>
          </a:ln>
          <a:effectLst/>
        </p:spPr>
        <p:txBody>
          <a:bodyPr wrap="none" anchor="ctr"/>
          <a:lstStyle/>
          <a:p>
            <a:pPr algn="ctr"/>
            <a:endParaRPr lang="en-US">
              <a:solidFill>
                <a:srgbClr val="000000"/>
              </a:solidFill>
            </a:endParaRPr>
          </a:p>
        </p:txBody>
      </p:sp>
    </p:spTree>
  </p:cSld>
  <p:clrMapOvr>
    <a:masterClrMapping/>
  </p:clrMapOvr>
  <p:transition/>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8" name="Picture 7" descr="1401.jpg"/>
          <p:cNvPicPr>
            <a:picLocks noChangeAspect="1"/>
          </p:cNvPicPr>
          <p:nvPr/>
        </p:nvPicPr>
        <p:blipFill>
          <a:blip r:embed="rId3" cstate="print"/>
          <a:stretch>
            <a:fillRect/>
          </a:stretch>
        </p:blipFill>
        <p:spPr>
          <a:xfrm>
            <a:off x="1316916" y="215464"/>
            <a:ext cx="7620818" cy="6400800"/>
          </a:xfrm>
          <a:prstGeom prst="rect">
            <a:avLst/>
          </a:prstGeom>
        </p:spPr>
      </p:pic>
      <p:sp>
        <p:nvSpPr>
          <p:cNvPr id="5" name="Text Box 5"/>
          <p:cNvSpPr txBox="1">
            <a:spLocks noChangeArrowheads="1"/>
          </p:cNvSpPr>
          <p:nvPr/>
        </p:nvSpPr>
        <p:spPr bwMode="auto">
          <a:xfrm>
            <a:off x="1898194" y="5791200"/>
            <a:ext cx="3917547" cy="342145"/>
          </a:xfrm>
          <a:prstGeom prst="rect">
            <a:avLst/>
          </a:prstGeom>
          <a:noFill/>
          <a:ln w="9525">
            <a:noFill/>
            <a:miter lim="800000"/>
            <a:headEnd/>
            <a:tailEnd/>
          </a:ln>
          <a:effectLst/>
        </p:spPr>
        <p:txBody>
          <a:bodyPr wrap="none">
            <a:spAutoFit/>
          </a:bodyPr>
          <a:lstStyle/>
          <a:p>
            <a:pPr algn="ctr">
              <a:lnSpc>
                <a:spcPct val="110000"/>
              </a:lnSpc>
            </a:pPr>
            <a:r>
              <a:rPr lang="en-US" sz="1600" b="1" dirty="0">
                <a:solidFill>
                  <a:srgbClr val="000000"/>
                </a:solidFill>
                <a:latin typeface="Arial" charset="0"/>
              </a:rPr>
              <a:t>Time line for </a:t>
            </a:r>
            <a:r>
              <a:rPr lang="en-US" sz="1600" b="1" dirty="0" smtClean="0">
                <a:solidFill>
                  <a:srgbClr val="000000"/>
                </a:solidFill>
                <a:latin typeface="Arial" charset="0"/>
              </a:rPr>
              <a:t>Ch.14 "Food </a:t>
            </a:r>
            <a:r>
              <a:rPr lang="en-US" sz="1600" b="1" dirty="0">
                <a:solidFill>
                  <a:srgbClr val="000000"/>
                </a:solidFill>
                <a:latin typeface="Arial" charset="0"/>
              </a:rPr>
              <a:t>Production”</a:t>
            </a:r>
          </a:p>
        </p:txBody>
      </p:sp>
      <p:sp>
        <p:nvSpPr>
          <p:cNvPr id="6" name="Text Box 2"/>
          <p:cNvSpPr txBox="1">
            <a:spLocks noChangeArrowheads="1"/>
          </p:cNvSpPr>
          <p:nvPr/>
        </p:nvSpPr>
        <p:spPr bwMode="auto">
          <a:xfrm>
            <a:off x="2402930" y="6019800"/>
            <a:ext cx="2922595"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00000"/>
                </a:solidFill>
                <a:latin typeface="Arial" charset="0"/>
              </a:rPr>
              <a:t>Understanding </a:t>
            </a:r>
            <a:r>
              <a:rPr lang="en-US" sz="1200" i="1" dirty="0" smtClean="0">
                <a:solidFill>
                  <a:srgbClr val="000000"/>
                </a:solidFill>
                <a:latin typeface="Arial" charset="0"/>
              </a:rPr>
              <a:t>Humans,10</a:t>
            </a:r>
            <a:r>
              <a:rPr lang="en-US" sz="1200" i="1" baseline="30000" dirty="0" smtClean="0">
                <a:solidFill>
                  <a:srgbClr val="000000"/>
                </a:solidFill>
                <a:latin typeface="Arial" charset="0"/>
              </a:rPr>
              <a:t>th</a:t>
            </a:r>
            <a:r>
              <a:rPr lang="en-US" sz="1200" i="1" dirty="0" smtClean="0">
                <a:solidFill>
                  <a:srgbClr val="000000"/>
                </a:solidFill>
                <a:latin typeface="Arial" charset="0"/>
              </a:rPr>
              <a:t> </a:t>
            </a:r>
            <a:r>
              <a:rPr lang="en-US" sz="1200" i="1" dirty="0">
                <a:solidFill>
                  <a:srgbClr val="000000"/>
                </a:solidFill>
                <a:latin typeface="Arial" charset="0"/>
              </a:rPr>
              <a:t>Ed</a:t>
            </a:r>
            <a:r>
              <a:rPr lang="en-US" sz="1200" dirty="0">
                <a:solidFill>
                  <a:srgbClr val="000000"/>
                </a:solidFill>
                <a:latin typeface="Arial" charset="0"/>
              </a:rPr>
              <a:t>., p. </a:t>
            </a:r>
            <a:r>
              <a:rPr lang="en-US" sz="1200" dirty="0" smtClean="0">
                <a:solidFill>
                  <a:srgbClr val="000000"/>
                </a:solidFill>
                <a:latin typeface="Arial" charset="0"/>
              </a:rPr>
              <a:t>347</a:t>
            </a:r>
            <a:endParaRPr lang="en-US" sz="1200" dirty="0">
              <a:solidFill>
                <a:srgbClr val="000000"/>
              </a:solidFill>
              <a:latin typeface="Arial" charset="0"/>
            </a:endParaRPr>
          </a:p>
        </p:txBody>
      </p:sp>
      <p:sp>
        <p:nvSpPr>
          <p:cNvPr id="7" name="Oval 7"/>
          <p:cNvSpPr>
            <a:spLocks noChangeArrowheads="1"/>
          </p:cNvSpPr>
          <p:nvPr/>
        </p:nvSpPr>
        <p:spPr bwMode="auto">
          <a:xfrm>
            <a:off x="6762096" y="5117882"/>
            <a:ext cx="1828800" cy="857250"/>
          </a:xfrm>
          <a:prstGeom prst="ellipse">
            <a:avLst/>
          </a:prstGeom>
          <a:noFill/>
          <a:ln w="76200">
            <a:solidFill>
              <a:schemeClr val="accent1"/>
            </a:solidFill>
            <a:miter lim="800000"/>
            <a:headEnd/>
            <a:tailEnd/>
          </a:ln>
          <a:effectLst/>
        </p:spPr>
        <p:txBody>
          <a:bodyPr wrap="none" anchor="ctr"/>
          <a:lstStyle/>
          <a:p>
            <a:pPr algn="ctr"/>
            <a:endParaRPr lang="en-US">
              <a:solidFill>
                <a:schemeClr val="accent1"/>
              </a:solidFill>
            </a:endParaRPr>
          </a:p>
        </p:txBody>
      </p:sp>
    </p:spTree>
  </p:cSld>
  <p:clrMapOvr>
    <a:masterClrMapping/>
  </p:clrMapOvr>
  <p:transition/>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9" name="Rectangle 3"/>
          <p:cNvSpPr>
            <a:spLocks noGrp="1" noChangeArrowheads="1"/>
          </p:cNvSpPr>
          <p:nvPr>
            <p:ph type="body" idx="1"/>
          </p:nvPr>
        </p:nvSpPr>
        <p:spPr>
          <a:xfrm>
            <a:off x="1485900" y="2862894"/>
            <a:ext cx="7315200" cy="1175706"/>
          </a:xfrm>
        </p:spPr>
        <p:txBody>
          <a:bodyPr>
            <a:spAutoFit/>
          </a:bodyPr>
          <a:lstStyle/>
          <a:p>
            <a:pPr algn="ctr">
              <a:buNone/>
            </a:pPr>
            <a:r>
              <a:rPr lang="en-US" b="1" dirty="0"/>
              <a:t>non-farmers could engage in </a:t>
            </a:r>
          </a:p>
          <a:p>
            <a:pPr algn="ctr">
              <a:buFont typeface="Wingdings" pitchFamily="2" charset="2"/>
              <a:buNone/>
            </a:pPr>
            <a:r>
              <a:rPr lang="en-US" b="1" dirty="0"/>
              <a:t>	specialized crafts</a:t>
            </a:r>
          </a:p>
        </p:txBody>
      </p:sp>
      <p:sp>
        <p:nvSpPr>
          <p:cNvPr id="4" name="Rectangle 2"/>
          <p:cNvSpPr txBox="1">
            <a:spLocks noChangeArrowheads="1"/>
          </p:cNvSpPr>
          <p:nvPr/>
        </p:nvSpPr>
        <p:spPr bwMode="auto">
          <a:xfrm>
            <a:off x="1485900" y="757238"/>
            <a:ext cx="7315200" cy="461665"/>
          </a:xfrm>
          <a:prstGeom prst="rect">
            <a:avLst/>
          </a:prstGeom>
          <a:noFill/>
          <a:ln w="9525">
            <a:noFill/>
            <a:miter lim="800000"/>
            <a:headEnd/>
            <a:tailEnd/>
          </a:ln>
        </p:spPr>
        <p:txBody>
          <a:bodyPr anchor="b">
            <a:spAutoFit/>
          </a:bodyPr>
          <a:lstStyle/>
          <a:p>
            <a:pPr algn="l">
              <a:defRPr/>
            </a:pPr>
            <a:r>
              <a:rPr lang="en-US" kern="0" dirty="0" smtClean="0">
                <a:solidFill>
                  <a:schemeClr val="tx2"/>
                </a:solidFill>
                <a:latin typeface="+mj-lt"/>
                <a:ea typeface="+mj-ea"/>
                <a:cs typeface="+mj-cs"/>
              </a:rPr>
              <a:t>Biocultural Consequences: Technology</a:t>
            </a:r>
            <a:endParaRPr lang="en-US" b="0"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07586" name="Text Box 2"/>
          <p:cNvSpPr txBox="1">
            <a:spLocks noChangeArrowheads="1"/>
          </p:cNvSpPr>
          <p:nvPr/>
        </p:nvSpPr>
        <p:spPr bwMode="auto">
          <a:xfrm>
            <a:off x="1485900" y="1179494"/>
            <a:ext cx="7315200" cy="954107"/>
          </a:xfrm>
          <a:prstGeom prst="rect">
            <a:avLst/>
          </a:prstGeom>
          <a:solidFill>
            <a:srgbClr val="FFFFFF"/>
          </a:solidFill>
          <a:ln w="9525">
            <a:noFill/>
            <a:miter lim="800000"/>
            <a:headEnd/>
            <a:tailEnd/>
          </a:ln>
          <a:effectLst/>
        </p:spPr>
        <p:txBody>
          <a:bodyPr wrap="square">
            <a:spAutoFit/>
          </a:bodyPr>
          <a:lstStyle/>
          <a:p>
            <a:pPr marL="571500" indent="-571500" algn="ctr" rtl="0" fontAlgn="base">
              <a:spcBef>
                <a:spcPct val="0"/>
              </a:spcBef>
              <a:spcAft>
                <a:spcPct val="0"/>
              </a:spcAft>
            </a:pPr>
            <a:r>
              <a:rPr kumimoji="1" lang="en-US" sz="2800" b="1" kern="1200" dirty="0">
                <a:solidFill>
                  <a:srgbClr val="0C0600"/>
                </a:solidFill>
                <a:latin typeface="Arial" charset="0"/>
                <a:ea typeface="+mn-ea"/>
                <a:cs typeface="+mn-cs"/>
              </a:rPr>
              <a:t>economic system allows individuals</a:t>
            </a:r>
          </a:p>
          <a:p>
            <a:pPr marL="571500" indent="-571500" algn="ctr" rtl="0" fontAlgn="base">
              <a:spcBef>
                <a:spcPct val="0"/>
              </a:spcBef>
              <a:spcAft>
                <a:spcPct val="0"/>
              </a:spcAft>
            </a:pPr>
            <a:r>
              <a:rPr kumimoji="1" lang="en-US" sz="2800" b="1" kern="1200" dirty="0">
                <a:solidFill>
                  <a:srgbClr val="0C0600"/>
                </a:solidFill>
                <a:latin typeface="Arial" charset="0"/>
                <a:ea typeface="+mn-ea"/>
                <a:cs typeface="+mn-cs"/>
              </a:rPr>
              <a:t>to devote full time to occupations like</a:t>
            </a:r>
            <a:endParaRPr kumimoji="1" lang="en-US" sz="2400" b="1" kern="1200" dirty="0">
              <a:solidFill>
                <a:srgbClr val="0C0600"/>
              </a:solidFill>
              <a:latin typeface="Arial" charset="0"/>
              <a:ea typeface="+mn-ea"/>
              <a:cs typeface="+mn-cs"/>
            </a:endParaRPr>
          </a:p>
        </p:txBody>
      </p:sp>
      <p:sp>
        <p:nvSpPr>
          <p:cNvPr id="9" name="Text Box 2"/>
          <p:cNvSpPr txBox="1">
            <a:spLocks noChangeArrowheads="1"/>
          </p:cNvSpPr>
          <p:nvPr/>
        </p:nvSpPr>
        <p:spPr bwMode="auto">
          <a:xfrm>
            <a:off x="1743528" y="3889825"/>
            <a:ext cx="3276600" cy="584775"/>
          </a:xfrm>
          <a:prstGeom prst="rect">
            <a:avLst/>
          </a:prstGeom>
          <a:solidFill>
            <a:srgbClr val="FFFFFF"/>
          </a:solidFill>
          <a:ln w="9525">
            <a:noFill/>
            <a:miter lim="800000"/>
            <a:headEnd/>
            <a:tailEnd/>
          </a:ln>
          <a:effectLst/>
        </p:spPr>
        <p:txBody>
          <a:bodyPr wrap="square">
            <a:spAutoFit/>
          </a:bodyPr>
          <a:lstStyle/>
          <a:p>
            <a:pPr marL="571500" indent="-571500" algn="ctr" rtl="0" fontAlgn="base">
              <a:spcBef>
                <a:spcPct val="0"/>
              </a:spcBef>
              <a:spcAft>
                <a:spcPct val="0"/>
              </a:spcAft>
            </a:pPr>
            <a:r>
              <a:rPr kumimoji="1" lang="en-US" sz="3200" b="1" kern="1200" dirty="0">
                <a:solidFill>
                  <a:srgbClr val="0C0600"/>
                </a:solidFill>
                <a:latin typeface="Arial" charset="0"/>
                <a:ea typeface="+mn-ea"/>
                <a:cs typeface="+mn-cs"/>
              </a:rPr>
              <a:t>pottery making</a:t>
            </a:r>
          </a:p>
        </p:txBody>
      </p:sp>
      <p:pic>
        <p:nvPicPr>
          <p:cNvPr id="6" name="Picture 4" descr="Turn81813"/>
          <p:cNvPicPr>
            <a:picLocks noChangeAspect="1" noChangeArrowheads="1"/>
          </p:cNvPicPr>
          <p:nvPr/>
        </p:nvPicPr>
        <p:blipFill>
          <a:blip r:embed="rId3" cstate="print"/>
          <a:srcRect/>
          <a:stretch>
            <a:fillRect/>
          </a:stretch>
        </p:blipFill>
        <p:spPr bwMode="auto">
          <a:xfrm>
            <a:off x="5065714" y="2209800"/>
            <a:ext cx="2516187" cy="3419475"/>
          </a:xfrm>
          <a:prstGeom prst="rect">
            <a:avLst/>
          </a:prstGeom>
          <a:noFill/>
        </p:spPr>
      </p:pic>
      <p:sp>
        <p:nvSpPr>
          <p:cNvPr id="7" name="Text Box 5"/>
          <p:cNvSpPr txBox="1">
            <a:spLocks noChangeArrowheads="1"/>
          </p:cNvSpPr>
          <p:nvPr/>
        </p:nvSpPr>
        <p:spPr bwMode="auto">
          <a:xfrm>
            <a:off x="4673600" y="5715002"/>
            <a:ext cx="3365501" cy="769441"/>
          </a:xfrm>
          <a:prstGeom prst="rect">
            <a:avLst/>
          </a:prstGeom>
          <a:solidFill>
            <a:srgbClr val="FFFFFF"/>
          </a:solidFill>
          <a:ln w="9525">
            <a:noFill/>
            <a:miter lim="800000"/>
            <a:headEnd/>
            <a:tailEnd/>
          </a:ln>
          <a:effectLst/>
        </p:spPr>
        <p:txBody>
          <a:bodyPr>
            <a:spAutoFit/>
          </a:bodyPr>
          <a:lstStyle/>
          <a:p>
            <a:pPr algn="ctr" rtl="0" fontAlgn="base">
              <a:spcBef>
                <a:spcPct val="0"/>
              </a:spcBef>
              <a:spcAft>
                <a:spcPct val="0"/>
              </a:spcAft>
            </a:pPr>
            <a:r>
              <a:rPr lang="en-US" sz="1600" b="1" kern="1200" dirty="0">
                <a:solidFill>
                  <a:srgbClr val="FFFFFF"/>
                </a:solidFill>
                <a:latin typeface="Arial" charset="0"/>
                <a:ea typeface="+mn-ea"/>
                <a:cs typeface="+mn-cs"/>
              </a:rPr>
              <a:t> </a:t>
            </a:r>
            <a:r>
              <a:rPr lang="en-US" sz="1600" kern="1200" dirty="0">
                <a:solidFill>
                  <a:srgbClr val="0C0600"/>
                </a:solidFill>
                <a:latin typeface="Arial" charset="0"/>
                <a:ea typeface="+mn-ea"/>
                <a:cs typeface="+mn-cs"/>
              </a:rPr>
              <a:t>Classic Maya cylindrical jar</a:t>
            </a:r>
          </a:p>
          <a:p>
            <a:pPr algn="ctr" rtl="0" fontAlgn="base">
              <a:spcBef>
                <a:spcPct val="0"/>
              </a:spcBef>
              <a:spcAft>
                <a:spcPct val="0"/>
              </a:spcAft>
            </a:pPr>
            <a:r>
              <a:rPr lang="en-US" sz="1600" kern="1200" dirty="0">
                <a:solidFill>
                  <a:srgbClr val="0C0600"/>
                </a:solidFill>
                <a:latin typeface="Arial" charset="0"/>
                <a:ea typeface="+mn-ea"/>
                <a:cs typeface="+mn-cs"/>
              </a:rPr>
              <a:t>with bird motif and </a:t>
            </a:r>
            <a:r>
              <a:rPr lang="en-US" sz="1600" kern="1200" dirty="0" smtClean="0">
                <a:solidFill>
                  <a:srgbClr val="0C0600"/>
                </a:solidFill>
                <a:latin typeface="Arial" charset="0"/>
                <a:ea typeface="+mn-ea"/>
                <a:cs typeface="+mn-cs"/>
              </a:rPr>
              <a:t>glyphs </a:t>
            </a:r>
            <a:endParaRPr lang="en-US" sz="1600" kern="1200" dirty="0">
              <a:solidFill>
                <a:srgbClr val="0C0600"/>
              </a:solidFill>
              <a:latin typeface="Arial" charset="0"/>
              <a:ea typeface="+mn-ea"/>
              <a:cs typeface="+mn-cs"/>
            </a:endParaRPr>
          </a:p>
          <a:p>
            <a:pPr algn="ctr" rtl="0" fontAlgn="base">
              <a:spcBef>
                <a:spcPct val="0"/>
              </a:spcBef>
              <a:spcAft>
                <a:spcPct val="0"/>
              </a:spcAft>
            </a:pPr>
            <a:r>
              <a:rPr lang="en-US" sz="1200" i="1" kern="1200" dirty="0" smtClean="0">
                <a:solidFill>
                  <a:srgbClr val="0C0600"/>
                </a:solidFill>
                <a:latin typeface="Arial" charset="0"/>
                <a:ea typeface="+mn-ea"/>
                <a:cs typeface="+mn-cs"/>
              </a:rPr>
              <a:t>9</a:t>
            </a:r>
            <a:r>
              <a:rPr lang="en-US" sz="1200" i="1" kern="1200" baseline="30000" dirty="0" smtClean="0">
                <a:solidFill>
                  <a:srgbClr val="0C0600"/>
                </a:solidFill>
                <a:latin typeface="Arial" charset="0"/>
                <a:ea typeface="+mn-ea"/>
                <a:cs typeface="+mn-cs"/>
              </a:rPr>
              <a:t>th</a:t>
            </a:r>
            <a:r>
              <a:rPr lang="en-US" sz="1200" i="1" kern="1200" dirty="0" smtClean="0">
                <a:solidFill>
                  <a:srgbClr val="0C0600"/>
                </a:solidFill>
                <a:latin typeface="Arial" charset="0"/>
                <a:ea typeface="+mn-ea"/>
                <a:cs typeface="+mn-cs"/>
              </a:rPr>
              <a:t> Ed.,</a:t>
            </a:r>
            <a:r>
              <a:rPr lang="en-US" sz="1200" kern="1200" dirty="0" smtClean="0">
                <a:solidFill>
                  <a:srgbClr val="0C0600"/>
                </a:solidFill>
                <a:latin typeface="Arial" charset="0"/>
                <a:ea typeface="+mn-ea"/>
                <a:cs typeface="+mn-cs"/>
              </a:rPr>
              <a:t> </a:t>
            </a:r>
            <a:r>
              <a:rPr lang="en-US" sz="1200" kern="1200" dirty="0">
                <a:solidFill>
                  <a:srgbClr val="0C0600"/>
                </a:solidFill>
                <a:latin typeface="Arial" charset="0"/>
                <a:ea typeface="+mn-ea"/>
                <a:cs typeface="+mn-cs"/>
              </a:rPr>
              <a:t>p. 411</a:t>
            </a:r>
            <a:r>
              <a:rPr lang="en-US" sz="1200" kern="1200" dirty="0">
                <a:solidFill>
                  <a:srgbClr val="FFFFFF"/>
                </a:solidFill>
                <a:latin typeface="Times New Roman" pitchFamily="18" charset="0"/>
                <a:ea typeface="+mn-ea"/>
                <a:cs typeface="+mn-cs"/>
              </a:rPr>
              <a:t>                 </a:t>
            </a:r>
          </a:p>
        </p:txBody>
      </p:sp>
    </p:spTree>
  </p:cSld>
  <p:clrMapOvr>
    <a:masterClrMapping/>
  </p:clrMapOvr>
  <p:transition/>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07586" name="Text Box 2"/>
          <p:cNvSpPr txBox="1">
            <a:spLocks noChangeArrowheads="1"/>
          </p:cNvSpPr>
          <p:nvPr/>
        </p:nvSpPr>
        <p:spPr bwMode="auto">
          <a:xfrm>
            <a:off x="1485900" y="1179494"/>
            <a:ext cx="7315200" cy="954107"/>
          </a:xfrm>
          <a:prstGeom prst="rect">
            <a:avLst/>
          </a:prstGeom>
          <a:solidFill>
            <a:srgbClr val="FFFFFF"/>
          </a:solidFill>
          <a:ln w="9525">
            <a:noFill/>
            <a:miter lim="800000"/>
            <a:headEnd/>
            <a:tailEnd/>
          </a:ln>
          <a:effectLst/>
        </p:spPr>
        <p:txBody>
          <a:bodyPr wrap="square">
            <a:spAutoFit/>
          </a:bodyPr>
          <a:lstStyle/>
          <a:p>
            <a:pPr marL="571500" indent="-571500" algn="ctr" rtl="0" fontAlgn="base">
              <a:spcBef>
                <a:spcPct val="0"/>
              </a:spcBef>
              <a:spcAft>
                <a:spcPct val="0"/>
              </a:spcAft>
            </a:pPr>
            <a:r>
              <a:rPr kumimoji="1" lang="en-US" sz="2800" b="1" kern="1200" dirty="0">
                <a:solidFill>
                  <a:srgbClr val="0C0600"/>
                </a:solidFill>
                <a:latin typeface="Arial" charset="0"/>
                <a:ea typeface="+mn-ea"/>
                <a:cs typeface="+mn-cs"/>
              </a:rPr>
              <a:t>economic system allows individuals</a:t>
            </a:r>
          </a:p>
          <a:p>
            <a:pPr marL="571500" indent="-571500" algn="ctr" rtl="0" fontAlgn="base">
              <a:spcBef>
                <a:spcPct val="0"/>
              </a:spcBef>
              <a:spcAft>
                <a:spcPct val="0"/>
              </a:spcAft>
            </a:pPr>
            <a:r>
              <a:rPr kumimoji="1" lang="en-US" sz="2800" b="1" kern="1200" dirty="0">
                <a:solidFill>
                  <a:srgbClr val="0C0600"/>
                </a:solidFill>
                <a:latin typeface="Arial" charset="0"/>
                <a:ea typeface="+mn-ea"/>
                <a:cs typeface="+mn-cs"/>
              </a:rPr>
              <a:t>to devote full time to occupations like</a:t>
            </a:r>
            <a:endParaRPr kumimoji="1" lang="en-US" sz="2400" b="1" kern="1200" dirty="0">
              <a:solidFill>
                <a:srgbClr val="0C0600"/>
              </a:solidFill>
              <a:latin typeface="Arial" charset="0"/>
              <a:ea typeface="+mn-ea"/>
              <a:cs typeface="+mn-cs"/>
            </a:endParaRPr>
          </a:p>
        </p:txBody>
      </p:sp>
      <p:pic>
        <p:nvPicPr>
          <p:cNvPr id="707590" name="Picture 6" descr="basket1"/>
          <p:cNvPicPr>
            <a:picLocks noChangeAspect="1" noChangeArrowheads="1"/>
          </p:cNvPicPr>
          <p:nvPr/>
        </p:nvPicPr>
        <p:blipFill>
          <a:blip r:embed="rId3" cstate="print"/>
          <a:srcRect/>
          <a:stretch>
            <a:fillRect/>
          </a:stretch>
        </p:blipFill>
        <p:spPr bwMode="auto">
          <a:xfrm>
            <a:off x="4597400" y="2219325"/>
            <a:ext cx="3822701" cy="3419475"/>
          </a:xfrm>
          <a:prstGeom prst="rect">
            <a:avLst/>
          </a:prstGeom>
          <a:noFill/>
        </p:spPr>
      </p:pic>
      <p:sp>
        <p:nvSpPr>
          <p:cNvPr id="707591" name="Text Box 7"/>
          <p:cNvSpPr txBox="1">
            <a:spLocks noChangeArrowheads="1"/>
          </p:cNvSpPr>
          <p:nvPr/>
        </p:nvSpPr>
        <p:spPr bwMode="auto">
          <a:xfrm>
            <a:off x="4838699" y="5607050"/>
            <a:ext cx="3365501" cy="584775"/>
          </a:xfrm>
          <a:prstGeom prst="rect">
            <a:avLst/>
          </a:prstGeom>
          <a:solidFill>
            <a:srgbClr val="FFFFFF"/>
          </a:solidFill>
          <a:ln w="9525">
            <a:noFill/>
            <a:miter lim="800000"/>
            <a:headEnd/>
            <a:tailEnd/>
          </a:ln>
          <a:effectLst/>
        </p:spPr>
        <p:txBody>
          <a:bodyPr>
            <a:spAutoFit/>
          </a:bodyPr>
          <a:lstStyle/>
          <a:p>
            <a:pPr algn="ctr" rtl="0" fontAlgn="base">
              <a:spcBef>
                <a:spcPct val="0"/>
              </a:spcBef>
              <a:spcAft>
                <a:spcPct val="0"/>
              </a:spcAft>
            </a:pPr>
            <a:r>
              <a:rPr lang="en-US" sz="1600" kern="1200" dirty="0">
                <a:solidFill>
                  <a:srgbClr val="FFFFFF"/>
                </a:solidFill>
                <a:latin typeface="Times New Roman" pitchFamily="18" charset="0"/>
                <a:ea typeface="+mn-ea"/>
                <a:cs typeface="+mn-cs"/>
              </a:rPr>
              <a:t> </a:t>
            </a:r>
            <a:r>
              <a:rPr lang="en-US" sz="1600" kern="1200" dirty="0">
                <a:solidFill>
                  <a:srgbClr val="000000"/>
                </a:solidFill>
                <a:latin typeface="Arial" charset="0"/>
                <a:ea typeface="+mn-ea"/>
                <a:cs typeface="+mn-cs"/>
              </a:rPr>
              <a:t>Prehistoric basketry techniques</a:t>
            </a:r>
          </a:p>
          <a:p>
            <a:pPr algn="ctr" rtl="0" fontAlgn="base">
              <a:spcBef>
                <a:spcPct val="0"/>
              </a:spcBef>
              <a:spcAft>
                <a:spcPct val="0"/>
              </a:spcAft>
            </a:pPr>
            <a:r>
              <a:rPr lang="en-US" sz="1600" kern="1200" dirty="0">
                <a:solidFill>
                  <a:srgbClr val="000000"/>
                </a:solidFill>
                <a:latin typeface="Arial" charset="0"/>
                <a:ea typeface="+mn-ea"/>
                <a:cs typeface="+mn-cs"/>
              </a:rPr>
              <a:t>(Jean Connor)</a:t>
            </a:r>
          </a:p>
        </p:txBody>
      </p:sp>
      <p:sp>
        <p:nvSpPr>
          <p:cNvPr id="9" name="Text Box 2"/>
          <p:cNvSpPr txBox="1">
            <a:spLocks noChangeArrowheads="1"/>
          </p:cNvSpPr>
          <p:nvPr/>
        </p:nvSpPr>
        <p:spPr bwMode="auto">
          <a:xfrm>
            <a:off x="1670958" y="3881997"/>
            <a:ext cx="3276600" cy="584775"/>
          </a:xfrm>
          <a:prstGeom prst="rect">
            <a:avLst/>
          </a:prstGeom>
          <a:solidFill>
            <a:srgbClr val="FFFFFF"/>
          </a:solidFill>
          <a:ln w="9525">
            <a:noFill/>
            <a:miter lim="800000"/>
            <a:headEnd/>
            <a:tailEnd/>
          </a:ln>
          <a:effectLst/>
        </p:spPr>
        <p:txBody>
          <a:bodyPr wrap="square">
            <a:spAutoFit/>
          </a:bodyPr>
          <a:lstStyle/>
          <a:p>
            <a:pPr marL="571500" indent="-571500" algn="ctr" rtl="0" fontAlgn="base">
              <a:spcBef>
                <a:spcPct val="0"/>
              </a:spcBef>
              <a:spcAft>
                <a:spcPct val="0"/>
              </a:spcAft>
            </a:pPr>
            <a:r>
              <a:rPr kumimoji="1" lang="en-US" sz="3200" b="1" kern="1200" dirty="0">
                <a:solidFill>
                  <a:srgbClr val="0C0600"/>
                </a:solidFill>
                <a:latin typeface="Arial" charset="0"/>
                <a:ea typeface="+mn-ea"/>
                <a:cs typeface="+mn-cs"/>
              </a:rPr>
              <a:t>basket making</a:t>
            </a:r>
          </a:p>
        </p:txBody>
      </p:sp>
    </p:spTree>
  </p:cSld>
  <p:clrMapOvr>
    <a:masterClrMapping/>
  </p:clrMapOvr>
  <p:transition/>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07586" name="Text Box 2"/>
          <p:cNvSpPr txBox="1">
            <a:spLocks noChangeArrowheads="1"/>
          </p:cNvSpPr>
          <p:nvPr/>
        </p:nvSpPr>
        <p:spPr bwMode="auto">
          <a:xfrm>
            <a:off x="1485900" y="1179494"/>
            <a:ext cx="7315200" cy="954107"/>
          </a:xfrm>
          <a:prstGeom prst="rect">
            <a:avLst/>
          </a:prstGeom>
          <a:solidFill>
            <a:srgbClr val="FFFFFF"/>
          </a:solidFill>
          <a:ln w="9525">
            <a:noFill/>
            <a:miter lim="800000"/>
            <a:headEnd/>
            <a:tailEnd/>
          </a:ln>
          <a:effectLst/>
        </p:spPr>
        <p:txBody>
          <a:bodyPr wrap="square">
            <a:spAutoFit/>
          </a:bodyPr>
          <a:lstStyle/>
          <a:p>
            <a:pPr marL="571500" indent="-571500" algn="ctr" rtl="0" fontAlgn="base">
              <a:spcBef>
                <a:spcPct val="0"/>
              </a:spcBef>
              <a:spcAft>
                <a:spcPct val="0"/>
              </a:spcAft>
            </a:pPr>
            <a:r>
              <a:rPr kumimoji="1" lang="en-US" sz="2800" b="1" kern="1200" dirty="0">
                <a:solidFill>
                  <a:srgbClr val="0C0600"/>
                </a:solidFill>
                <a:latin typeface="Arial" charset="0"/>
                <a:ea typeface="+mn-ea"/>
                <a:cs typeface="+mn-cs"/>
              </a:rPr>
              <a:t>economic system allows individuals</a:t>
            </a:r>
          </a:p>
          <a:p>
            <a:pPr marL="571500" indent="-571500" algn="ctr" rtl="0" fontAlgn="base">
              <a:spcBef>
                <a:spcPct val="0"/>
              </a:spcBef>
              <a:spcAft>
                <a:spcPct val="0"/>
              </a:spcAft>
            </a:pPr>
            <a:r>
              <a:rPr kumimoji="1" lang="en-US" sz="2800" b="1" kern="1200" dirty="0">
                <a:solidFill>
                  <a:srgbClr val="0C0600"/>
                </a:solidFill>
                <a:latin typeface="Arial" charset="0"/>
                <a:ea typeface="+mn-ea"/>
                <a:cs typeface="+mn-cs"/>
              </a:rPr>
              <a:t>to devote full time to occupations like</a:t>
            </a:r>
            <a:endParaRPr kumimoji="1" lang="en-US" sz="2400" b="1" kern="1200" dirty="0">
              <a:solidFill>
                <a:srgbClr val="0C0600"/>
              </a:solidFill>
              <a:latin typeface="Arial" charset="0"/>
              <a:ea typeface="+mn-ea"/>
              <a:cs typeface="+mn-cs"/>
            </a:endParaRPr>
          </a:p>
        </p:txBody>
      </p:sp>
      <p:sp>
        <p:nvSpPr>
          <p:cNvPr id="9" name="Text Box 2"/>
          <p:cNvSpPr txBox="1">
            <a:spLocks noChangeArrowheads="1"/>
          </p:cNvSpPr>
          <p:nvPr/>
        </p:nvSpPr>
        <p:spPr bwMode="auto">
          <a:xfrm>
            <a:off x="1805214" y="3907395"/>
            <a:ext cx="2882900" cy="584775"/>
          </a:xfrm>
          <a:prstGeom prst="rect">
            <a:avLst/>
          </a:prstGeom>
          <a:solidFill>
            <a:srgbClr val="FFFFFF"/>
          </a:solidFill>
          <a:ln w="9525">
            <a:noFill/>
            <a:miter lim="800000"/>
            <a:headEnd/>
            <a:tailEnd/>
          </a:ln>
          <a:effectLst/>
        </p:spPr>
        <p:txBody>
          <a:bodyPr wrap="square">
            <a:spAutoFit/>
          </a:bodyPr>
          <a:lstStyle/>
          <a:p>
            <a:pPr marL="571500" indent="-571500" algn="ctr" rtl="0" fontAlgn="base">
              <a:spcBef>
                <a:spcPct val="0"/>
              </a:spcBef>
              <a:spcAft>
                <a:spcPct val="0"/>
              </a:spcAft>
            </a:pPr>
            <a:r>
              <a:rPr kumimoji="1" lang="en-US" sz="3200" b="1" kern="1200" dirty="0">
                <a:solidFill>
                  <a:srgbClr val="0C0600"/>
                </a:solidFill>
                <a:latin typeface="Arial" charset="0"/>
                <a:ea typeface="+mn-ea"/>
                <a:cs typeface="+mn-cs"/>
              </a:rPr>
              <a:t>metalworking</a:t>
            </a:r>
          </a:p>
        </p:txBody>
      </p:sp>
      <p:pic>
        <p:nvPicPr>
          <p:cNvPr id="6" name="Picture 8" descr="Turn81724"/>
          <p:cNvPicPr>
            <a:picLocks noChangeAspect="1" noChangeArrowheads="1"/>
          </p:cNvPicPr>
          <p:nvPr/>
        </p:nvPicPr>
        <p:blipFill>
          <a:blip r:embed="rId3" cstate="print"/>
          <a:srcRect/>
          <a:stretch>
            <a:fillRect/>
          </a:stretch>
        </p:blipFill>
        <p:spPr bwMode="auto">
          <a:xfrm>
            <a:off x="5122864" y="2133600"/>
            <a:ext cx="2687637" cy="4038600"/>
          </a:xfrm>
          <a:prstGeom prst="rect">
            <a:avLst/>
          </a:prstGeom>
          <a:noFill/>
        </p:spPr>
      </p:pic>
      <p:sp>
        <p:nvSpPr>
          <p:cNvPr id="7" name="Text Box 9"/>
          <p:cNvSpPr txBox="1">
            <a:spLocks noChangeArrowheads="1"/>
          </p:cNvSpPr>
          <p:nvPr/>
        </p:nvSpPr>
        <p:spPr bwMode="auto">
          <a:xfrm>
            <a:off x="3238501" y="6076890"/>
            <a:ext cx="6477000" cy="523220"/>
          </a:xfrm>
          <a:prstGeom prst="rect">
            <a:avLst/>
          </a:prstGeom>
          <a:solidFill>
            <a:srgbClr val="FFFFFF"/>
          </a:solidFill>
          <a:ln w="9525">
            <a:noFill/>
            <a:miter lim="800000"/>
            <a:headEnd/>
            <a:tailEnd/>
          </a:ln>
          <a:effectLst/>
        </p:spPr>
        <p:txBody>
          <a:bodyPr wrap="square">
            <a:spAutoFit/>
          </a:bodyPr>
          <a:lstStyle/>
          <a:p>
            <a:pPr algn="ctr"/>
            <a:r>
              <a:rPr lang="en-US" sz="1600" kern="1200" dirty="0">
                <a:solidFill>
                  <a:srgbClr val="0C0600"/>
                </a:solidFill>
                <a:latin typeface="Times New Roman" pitchFamily="18" charset="0"/>
                <a:ea typeface="+mn-ea"/>
                <a:cs typeface="+mn-cs"/>
              </a:rPr>
              <a:t> </a:t>
            </a:r>
            <a:r>
              <a:rPr lang="en-US" sz="1600" kern="1200" dirty="0">
                <a:solidFill>
                  <a:srgbClr val="0C0600"/>
                </a:solidFill>
                <a:latin typeface="Arial" charset="0"/>
                <a:ea typeface="+mn-ea"/>
                <a:cs typeface="+mn-cs"/>
              </a:rPr>
              <a:t>Mycenaean</a:t>
            </a:r>
            <a:r>
              <a:rPr lang="en-US" sz="1600" kern="1200" dirty="0">
                <a:solidFill>
                  <a:srgbClr val="FFFFFF"/>
                </a:solidFill>
                <a:latin typeface="Arial" charset="0"/>
                <a:ea typeface="+mn-ea"/>
                <a:cs typeface="+mn-cs"/>
              </a:rPr>
              <a:t> </a:t>
            </a:r>
            <a:r>
              <a:rPr lang="en-US" sz="1600" kern="1200" dirty="0">
                <a:solidFill>
                  <a:srgbClr val="000000"/>
                </a:solidFill>
                <a:latin typeface="Arial" charset="0"/>
                <a:ea typeface="+mn-ea"/>
                <a:cs typeface="+mn-cs"/>
              </a:rPr>
              <a:t>Royal death mask of hammered </a:t>
            </a:r>
            <a:r>
              <a:rPr lang="en-US" sz="1600" kern="1200" dirty="0" smtClean="0">
                <a:solidFill>
                  <a:srgbClr val="000000"/>
                </a:solidFill>
                <a:latin typeface="Arial" charset="0"/>
                <a:ea typeface="+mn-ea"/>
                <a:cs typeface="+mn-cs"/>
              </a:rPr>
              <a:t>gold</a:t>
            </a:r>
            <a:r>
              <a:rPr lang="en-US" sz="1600" b="1" kern="1200" dirty="0" smtClean="0">
                <a:solidFill>
                  <a:srgbClr val="000000"/>
                </a:solidFill>
                <a:latin typeface="Arial" charset="0"/>
                <a:ea typeface="+mn-ea"/>
                <a:cs typeface="+mn-cs"/>
              </a:rPr>
              <a:t/>
            </a:r>
            <a:br>
              <a:rPr lang="en-US" sz="1600" b="1" kern="1200" dirty="0" smtClean="0">
                <a:solidFill>
                  <a:srgbClr val="000000"/>
                </a:solidFill>
                <a:latin typeface="Arial" charset="0"/>
                <a:ea typeface="+mn-ea"/>
                <a:cs typeface="+mn-cs"/>
              </a:rPr>
            </a:br>
            <a:r>
              <a:rPr lang="en-US" sz="1200" i="1" dirty="0" smtClean="0">
                <a:solidFill>
                  <a:srgbClr val="0C0600"/>
                </a:solidFill>
                <a:latin typeface="Arial" charset="0"/>
              </a:rPr>
              <a:t>8</a:t>
            </a:r>
            <a:r>
              <a:rPr lang="en-US" sz="1200" i="1" baseline="30000" dirty="0" smtClean="0">
                <a:solidFill>
                  <a:srgbClr val="0C0600"/>
                </a:solidFill>
                <a:latin typeface="Arial" charset="0"/>
              </a:rPr>
              <a:t>th</a:t>
            </a:r>
            <a:r>
              <a:rPr lang="en-US" sz="1200" i="1" dirty="0" smtClean="0">
                <a:solidFill>
                  <a:srgbClr val="0C0600"/>
                </a:solidFill>
                <a:latin typeface="Arial" charset="0"/>
              </a:rPr>
              <a:t>Ed.,</a:t>
            </a:r>
            <a:r>
              <a:rPr lang="en-US" sz="1200" dirty="0" smtClean="0">
                <a:solidFill>
                  <a:srgbClr val="0C0600"/>
                </a:solidFill>
                <a:latin typeface="Arial" charset="0"/>
              </a:rPr>
              <a:t> p. 472</a:t>
            </a:r>
            <a:r>
              <a:rPr lang="en-US" sz="1200" dirty="0" smtClean="0">
                <a:solidFill>
                  <a:srgbClr val="FFFFFF"/>
                </a:solidFill>
              </a:rPr>
              <a:t>               </a:t>
            </a:r>
            <a:endParaRPr lang="en-US" sz="1600" dirty="0" smtClean="0">
              <a:solidFill>
                <a:srgbClr val="FFFFFF"/>
              </a:solidFill>
            </a:endParaRPr>
          </a:p>
        </p:txBody>
      </p:sp>
    </p:spTree>
  </p:cSld>
  <p:clrMapOvr>
    <a:masterClrMapping/>
  </p:clrMapOvr>
  <p:transition/>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180674" name="Text Box 2"/>
          <p:cNvSpPr txBox="1">
            <a:spLocks noChangeArrowheads="1"/>
          </p:cNvSpPr>
          <p:nvPr/>
        </p:nvSpPr>
        <p:spPr bwMode="auto">
          <a:xfrm>
            <a:off x="139700" y="533402"/>
            <a:ext cx="9804400" cy="1015663"/>
          </a:xfrm>
          <a:prstGeom prst="rect">
            <a:avLst/>
          </a:prstGeom>
          <a:solidFill>
            <a:srgbClr val="FFFFFF"/>
          </a:solidFill>
          <a:ln w="9525">
            <a:noFill/>
            <a:miter lim="800000"/>
            <a:headEnd/>
            <a:tailEnd/>
          </a:ln>
          <a:effectLst/>
        </p:spPr>
        <p:txBody>
          <a:bodyPr>
            <a:spAutoFit/>
          </a:bodyPr>
          <a:lstStyle/>
          <a:p>
            <a:pPr marL="571500" indent="-571500" algn="ctr"/>
            <a:r>
              <a:rPr kumimoji="1" lang="en-US" sz="2000" b="1">
                <a:solidFill>
                  <a:srgbClr val="0C0600"/>
                </a:solidFill>
                <a:latin typeface="Arial" charset="0"/>
              </a:rPr>
              <a:t>economic system allows individuals to devote full time to occupations like</a:t>
            </a:r>
          </a:p>
          <a:p>
            <a:pPr marL="571500" indent="-571500" algn="ctr"/>
            <a:endParaRPr kumimoji="1" lang="en-US" sz="2000" b="1">
              <a:solidFill>
                <a:srgbClr val="0C0600"/>
              </a:solidFill>
              <a:latin typeface="Arial" charset="0"/>
            </a:endParaRPr>
          </a:p>
          <a:p>
            <a:pPr marL="571500" indent="-571500" algn="ctr"/>
            <a:r>
              <a:rPr kumimoji="1" lang="en-US" sz="2000" b="1">
                <a:solidFill>
                  <a:srgbClr val="0C0600"/>
                </a:solidFill>
                <a:latin typeface="Arial" charset="0"/>
              </a:rPr>
              <a:t>pottery making                    basket making                       metalworking</a:t>
            </a:r>
          </a:p>
        </p:txBody>
      </p:sp>
      <p:pic>
        <p:nvPicPr>
          <p:cNvPr id="1180677" name="Picture 5" descr="basket1"/>
          <p:cNvPicPr>
            <a:picLocks noChangeAspect="1" noChangeArrowheads="1"/>
          </p:cNvPicPr>
          <p:nvPr/>
        </p:nvPicPr>
        <p:blipFill>
          <a:blip r:embed="rId3" cstate="print"/>
          <a:srcRect/>
          <a:stretch>
            <a:fillRect/>
          </a:stretch>
        </p:blipFill>
        <p:spPr bwMode="auto">
          <a:xfrm>
            <a:off x="3149599" y="2590802"/>
            <a:ext cx="3822701" cy="3419475"/>
          </a:xfrm>
          <a:prstGeom prst="rect">
            <a:avLst/>
          </a:prstGeom>
          <a:noFill/>
        </p:spPr>
      </p:pic>
      <p:sp>
        <p:nvSpPr>
          <p:cNvPr id="1180678" name="Text Box 6"/>
          <p:cNvSpPr txBox="1">
            <a:spLocks noChangeArrowheads="1"/>
          </p:cNvSpPr>
          <p:nvPr/>
        </p:nvSpPr>
        <p:spPr bwMode="auto">
          <a:xfrm>
            <a:off x="3454399" y="5715000"/>
            <a:ext cx="3365501" cy="830997"/>
          </a:xfrm>
          <a:prstGeom prst="rect">
            <a:avLst/>
          </a:prstGeom>
          <a:solidFill>
            <a:srgbClr val="FFFFFF"/>
          </a:solidFill>
          <a:ln w="9525">
            <a:noFill/>
            <a:miter lim="800000"/>
            <a:headEnd/>
            <a:tailEnd/>
          </a:ln>
          <a:effectLst/>
        </p:spPr>
        <p:txBody>
          <a:bodyPr>
            <a:spAutoFit/>
          </a:bodyPr>
          <a:lstStyle/>
          <a:p>
            <a:pPr algn="ctr"/>
            <a:r>
              <a:rPr lang="en-US" sz="2000" b="1" dirty="0">
                <a:solidFill>
                  <a:srgbClr val="FFFFFF"/>
                </a:solidFill>
              </a:rPr>
              <a:t> </a:t>
            </a:r>
            <a:r>
              <a:rPr lang="en-US" sz="1600" b="1" dirty="0">
                <a:latin typeface="Arial" charset="0"/>
              </a:rPr>
              <a:t>Prehistoric </a:t>
            </a:r>
            <a:r>
              <a:rPr lang="en-US" sz="1600" b="1" dirty="0" smtClean="0">
                <a:latin typeface="Arial" charset="0"/>
              </a:rPr>
              <a:t>basketry</a:t>
            </a:r>
            <a:br>
              <a:rPr lang="en-US" sz="1600" b="1" dirty="0" smtClean="0">
                <a:latin typeface="Arial" charset="0"/>
              </a:rPr>
            </a:br>
            <a:r>
              <a:rPr lang="en-US" sz="1600" b="1" dirty="0" smtClean="0">
                <a:latin typeface="Arial" charset="0"/>
              </a:rPr>
              <a:t>techniques</a:t>
            </a:r>
            <a:endParaRPr lang="en-US" sz="1600" b="1" dirty="0">
              <a:latin typeface="Arial" charset="0"/>
            </a:endParaRPr>
          </a:p>
          <a:p>
            <a:pPr algn="ctr"/>
            <a:r>
              <a:rPr lang="en-US" sz="1200" dirty="0">
                <a:latin typeface="Arial" charset="0"/>
              </a:rPr>
              <a:t>(Jean Connor)</a:t>
            </a:r>
          </a:p>
        </p:txBody>
      </p:sp>
      <p:pic>
        <p:nvPicPr>
          <p:cNvPr id="1180679" name="Picture 7" descr="Turn81724"/>
          <p:cNvPicPr>
            <a:picLocks noChangeAspect="1" noChangeArrowheads="1"/>
          </p:cNvPicPr>
          <p:nvPr/>
        </p:nvPicPr>
        <p:blipFill>
          <a:blip r:embed="rId4" cstate="print"/>
          <a:srcRect/>
          <a:stretch>
            <a:fillRect/>
          </a:stretch>
        </p:blipFill>
        <p:spPr bwMode="auto">
          <a:xfrm>
            <a:off x="6819900" y="1781628"/>
            <a:ext cx="2687637" cy="4038600"/>
          </a:xfrm>
          <a:prstGeom prst="rect">
            <a:avLst/>
          </a:prstGeom>
          <a:noFill/>
        </p:spPr>
      </p:pic>
      <p:pic>
        <p:nvPicPr>
          <p:cNvPr id="9" name="Picture 3" descr="Turn81813"/>
          <p:cNvPicPr>
            <a:picLocks noChangeAspect="1" noChangeArrowheads="1"/>
          </p:cNvPicPr>
          <p:nvPr/>
        </p:nvPicPr>
        <p:blipFill>
          <a:blip r:embed="rId5" cstate="print"/>
          <a:srcRect/>
          <a:stretch>
            <a:fillRect/>
          </a:stretch>
        </p:blipFill>
        <p:spPr bwMode="auto">
          <a:xfrm>
            <a:off x="785586" y="2286002"/>
            <a:ext cx="2516187" cy="3419475"/>
          </a:xfrm>
          <a:prstGeom prst="rect">
            <a:avLst/>
          </a:prstGeom>
          <a:noFill/>
        </p:spPr>
      </p:pic>
      <p:sp>
        <p:nvSpPr>
          <p:cNvPr id="10" name="Text Box 4"/>
          <p:cNvSpPr txBox="1">
            <a:spLocks noChangeArrowheads="1"/>
          </p:cNvSpPr>
          <p:nvPr/>
        </p:nvSpPr>
        <p:spPr bwMode="auto">
          <a:xfrm>
            <a:off x="330199" y="5775327"/>
            <a:ext cx="3365501" cy="885825"/>
          </a:xfrm>
          <a:prstGeom prst="rect">
            <a:avLst/>
          </a:prstGeom>
          <a:solidFill>
            <a:srgbClr val="FFFFFF"/>
          </a:solidFill>
          <a:ln w="9525">
            <a:noFill/>
            <a:miter lim="800000"/>
            <a:headEnd/>
            <a:tailEnd/>
          </a:ln>
          <a:effectLst/>
        </p:spPr>
        <p:txBody>
          <a:bodyPr>
            <a:spAutoFit/>
          </a:bodyPr>
          <a:lstStyle/>
          <a:p>
            <a:pPr algn="ctr"/>
            <a:r>
              <a:rPr lang="en-US" sz="1600" b="1" dirty="0">
                <a:solidFill>
                  <a:srgbClr val="FFFFFF"/>
                </a:solidFill>
                <a:latin typeface="Arial" charset="0"/>
              </a:rPr>
              <a:t> </a:t>
            </a:r>
            <a:r>
              <a:rPr lang="en-US" sz="1600" b="1" dirty="0">
                <a:solidFill>
                  <a:srgbClr val="0C0600"/>
                </a:solidFill>
                <a:latin typeface="Arial" charset="0"/>
              </a:rPr>
              <a:t>Classic Maya cylindrical jar </a:t>
            </a:r>
          </a:p>
          <a:p>
            <a:pPr algn="ctr"/>
            <a:r>
              <a:rPr lang="en-US" sz="1600" b="1" dirty="0">
                <a:solidFill>
                  <a:srgbClr val="0C0600"/>
                </a:solidFill>
                <a:latin typeface="Arial" charset="0"/>
              </a:rPr>
              <a:t>with bird motif and </a:t>
            </a:r>
            <a:r>
              <a:rPr lang="en-US" sz="1600" b="1" dirty="0" smtClean="0">
                <a:solidFill>
                  <a:srgbClr val="0C0600"/>
                </a:solidFill>
                <a:latin typeface="Arial" charset="0"/>
              </a:rPr>
              <a:t>glyphs </a:t>
            </a:r>
            <a:endParaRPr lang="en-US" sz="1600" b="1" dirty="0">
              <a:solidFill>
                <a:srgbClr val="0C0600"/>
              </a:solidFill>
              <a:latin typeface="Arial" charset="0"/>
            </a:endParaRPr>
          </a:p>
          <a:p>
            <a:pPr algn="ctr"/>
            <a:r>
              <a:rPr lang="en-US" sz="1200" dirty="0">
                <a:solidFill>
                  <a:srgbClr val="0C0600"/>
                </a:solidFill>
                <a:latin typeface="Arial" charset="0"/>
              </a:rPr>
              <a:t>9</a:t>
            </a:r>
            <a:r>
              <a:rPr lang="en-US" sz="1200" baseline="30000" dirty="0">
                <a:solidFill>
                  <a:srgbClr val="0C0600"/>
                </a:solidFill>
                <a:latin typeface="Arial" charset="0"/>
              </a:rPr>
              <a:t>th</a:t>
            </a:r>
            <a:r>
              <a:rPr lang="en-US" sz="1200" dirty="0">
                <a:solidFill>
                  <a:srgbClr val="0C0600"/>
                </a:solidFill>
                <a:latin typeface="Arial" charset="0"/>
              </a:rPr>
              <a:t> </a:t>
            </a:r>
            <a:r>
              <a:rPr lang="en-US" sz="1200" dirty="0" smtClean="0">
                <a:solidFill>
                  <a:srgbClr val="0C0600"/>
                </a:solidFill>
                <a:latin typeface="Arial" charset="0"/>
              </a:rPr>
              <a:t>Ed., p</a:t>
            </a:r>
            <a:r>
              <a:rPr lang="en-US" sz="1200" dirty="0">
                <a:solidFill>
                  <a:srgbClr val="0C0600"/>
                </a:solidFill>
                <a:latin typeface="Arial" charset="0"/>
              </a:rPr>
              <a:t>. 411</a:t>
            </a:r>
            <a:r>
              <a:rPr lang="en-US" sz="2000" dirty="0">
                <a:solidFill>
                  <a:srgbClr val="FFFFFF"/>
                </a:solidFill>
              </a:rPr>
              <a:t>                 </a:t>
            </a:r>
          </a:p>
        </p:txBody>
      </p:sp>
      <p:sp>
        <p:nvSpPr>
          <p:cNvPr id="11" name="Text Box 8"/>
          <p:cNvSpPr txBox="1">
            <a:spLocks noChangeArrowheads="1"/>
          </p:cNvSpPr>
          <p:nvPr/>
        </p:nvSpPr>
        <p:spPr bwMode="auto">
          <a:xfrm>
            <a:off x="6591300" y="5718630"/>
            <a:ext cx="3365501" cy="830997"/>
          </a:xfrm>
          <a:prstGeom prst="rect">
            <a:avLst/>
          </a:prstGeom>
          <a:solidFill>
            <a:srgbClr val="FFFFFF"/>
          </a:solidFill>
          <a:ln w="9525">
            <a:noFill/>
            <a:miter lim="800000"/>
            <a:headEnd/>
            <a:tailEnd/>
          </a:ln>
          <a:effectLst/>
        </p:spPr>
        <p:txBody>
          <a:bodyPr>
            <a:spAutoFit/>
          </a:bodyPr>
          <a:lstStyle/>
          <a:p>
            <a:pPr algn="ctr"/>
            <a:r>
              <a:rPr lang="en-US" sz="2000" dirty="0">
                <a:solidFill>
                  <a:srgbClr val="0C0600"/>
                </a:solidFill>
              </a:rPr>
              <a:t> </a:t>
            </a:r>
            <a:r>
              <a:rPr lang="en-US" sz="1600" b="1" dirty="0">
                <a:solidFill>
                  <a:srgbClr val="0C0600"/>
                </a:solidFill>
                <a:latin typeface="Arial" charset="0"/>
              </a:rPr>
              <a:t>Mycenaean</a:t>
            </a:r>
            <a:r>
              <a:rPr lang="en-US" sz="1600" b="1" dirty="0">
                <a:solidFill>
                  <a:srgbClr val="FFFFFF"/>
                </a:solidFill>
                <a:latin typeface="Arial" charset="0"/>
              </a:rPr>
              <a:t> </a:t>
            </a:r>
            <a:r>
              <a:rPr lang="en-US" sz="1600" b="1" dirty="0">
                <a:latin typeface="Arial" charset="0"/>
              </a:rPr>
              <a:t>Royal death mask of hammered </a:t>
            </a:r>
            <a:r>
              <a:rPr lang="en-US" sz="1600" b="1" dirty="0" smtClean="0">
                <a:latin typeface="Arial" charset="0"/>
              </a:rPr>
              <a:t>gold</a:t>
            </a:r>
            <a:br>
              <a:rPr lang="en-US" sz="1600" b="1" dirty="0" smtClean="0">
                <a:latin typeface="Arial" charset="0"/>
              </a:rPr>
            </a:br>
            <a:r>
              <a:rPr lang="en-US" sz="1200" i="1" dirty="0" smtClean="0">
                <a:solidFill>
                  <a:srgbClr val="0C0600"/>
                </a:solidFill>
                <a:latin typeface="Arial" charset="0"/>
              </a:rPr>
              <a:t> 8</a:t>
            </a:r>
            <a:r>
              <a:rPr lang="en-US" sz="1200" i="1" baseline="30000" dirty="0" smtClean="0">
                <a:solidFill>
                  <a:srgbClr val="0C0600"/>
                </a:solidFill>
                <a:latin typeface="Arial" charset="0"/>
              </a:rPr>
              <a:t>th</a:t>
            </a:r>
            <a:r>
              <a:rPr lang="en-US" sz="1200" i="1" dirty="0" smtClean="0">
                <a:solidFill>
                  <a:srgbClr val="0C0600"/>
                </a:solidFill>
                <a:latin typeface="Arial" charset="0"/>
              </a:rPr>
              <a:t>Ed.,</a:t>
            </a:r>
            <a:r>
              <a:rPr lang="en-US" sz="1200" dirty="0" smtClean="0">
                <a:solidFill>
                  <a:srgbClr val="0C0600"/>
                </a:solidFill>
                <a:latin typeface="Arial" charset="0"/>
              </a:rPr>
              <a:t> p. 472</a:t>
            </a:r>
            <a:endParaRPr lang="en-US" sz="1600" b="1" dirty="0">
              <a:latin typeface="Arial" charset="0"/>
            </a:endParaRPr>
          </a:p>
        </p:txBody>
      </p:sp>
    </p:spTree>
  </p:cSld>
  <p:clrMapOvr>
    <a:masterClrMapping/>
  </p:clrMapOvr>
  <p:transition/>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3" name="Rectangle 3"/>
          <p:cNvSpPr>
            <a:spLocks noGrp="1" noChangeArrowheads="1"/>
          </p:cNvSpPr>
          <p:nvPr>
            <p:ph type="body" idx="1"/>
          </p:nvPr>
        </p:nvSpPr>
        <p:spPr>
          <a:xfrm>
            <a:off x="1485900" y="2966073"/>
            <a:ext cx="7315200" cy="2948499"/>
          </a:xfrm>
        </p:spPr>
        <p:txBody>
          <a:bodyPr wrap="square">
            <a:spAutoFit/>
          </a:bodyPr>
          <a:lstStyle/>
          <a:p>
            <a:r>
              <a:rPr lang="en-US" b="1" dirty="0"/>
              <a:t>food surplus could be used in times of shortages</a:t>
            </a:r>
          </a:p>
          <a:p>
            <a:endParaRPr lang="en-US" sz="1200" b="1" dirty="0"/>
          </a:p>
          <a:p>
            <a:r>
              <a:rPr lang="en-US" b="1" dirty="0"/>
              <a:t>excess production served as capital that fostered new socioeconomic transactions</a:t>
            </a:r>
          </a:p>
        </p:txBody>
      </p:sp>
      <p:sp>
        <p:nvSpPr>
          <p:cNvPr id="4" name="Rectangle 2"/>
          <p:cNvSpPr txBox="1">
            <a:spLocks noChangeArrowheads="1"/>
          </p:cNvSpPr>
          <p:nvPr/>
        </p:nvSpPr>
        <p:spPr bwMode="auto">
          <a:xfrm>
            <a:off x="1485900" y="757240"/>
            <a:ext cx="7315200" cy="830997"/>
          </a:xfrm>
          <a:prstGeom prst="rect">
            <a:avLst/>
          </a:prstGeom>
          <a:noFill/>
          <a:ln w="9525">
            <a:noFill/>
            <a:miter lim="800000"/>
            <a:headEnd/>
            <a:tailEnd/>
          </a:ln>
        </p:spPr>
        <p:txBody>
          <a:bodyPr anchor="b">
            <a:spAutoFit/>
          </a:bodyPr>
          <a:lstStyle/>
          <a:p>
            <a:pPr algn="l">
              <a:defRPr/>
            </a:pPr>
            <a:r>
              <a:rPr lang="en-US" kern="0" dirty="0" smtClean="0">
                <a:solidFill>
                  <a:schemeClr val="tx2"/>
                </a:solidFill>
                <a:latin typeface="+mj-lt"/>
                <a:ea typeface="+mj-ea"/>
                <a:cs typeface="+mj-cs"/>
              </a:rPr>
              <a:t>Biocultural Consequences:</a:t>
            </a:r>
          </a:p>
          <a:p>
            <a:pPr algn="l">
              <a:defRPr/>
            </a:pPr>
            <a:r>
              <a:rPr lang="en-US" kern="0" dirty="0" smtClean="0">
                <a:solidFill>
                  <a:schemeClr val="tx2"/>
                </a:solidFill>
                <a:latin typeface="+mj-lt"/>
                <a:ea typeface="+mj-ea"/>
                <a:cs typeface="+mj-cs"/>
              </a:rPr>
              <a:t>Social Relations and Economics</a:t>
            </a:r>
            <a:endParaRPr lang="en-US" b="0"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show="0">
  <p:cSld>
    <p:bg>
      <p:bgPr>
        <a:solidFill>
          <a:srgbClr val="080808"/>
        </a:solidFill>
        <a:effectLst/>
      </p:bgPr>
    </p:bg>
    <p:spTree>
      <p:nvGrpSpPr>
        <p:cNvPr id="1" name=""/>
        <p:cNvGrpSpPr/>
        <p:nvPr/>
      </p:nvGrpSpPr>
      <p:grpSpPr>
        <a:xfrm>
          <a:off x="0" y="0"/>
          <a:ext cx="0" cy="0"/>
          <a:chOff x="0" y="0"/>
          <a:chExt cx="0" cy="0"/>
        </a:xfrm>
      </p:grpSpPr>
      <p:pic>
        <p:nvPicPr>
          <p:cNvPr id="627716" name="Picture 4" descr="Kroeber703"/>
          <p:cNvPicPr>
            <a:picLocks noChangeAspect="1" noChangeArrowheads="1"/>
          </p:cNvPicPr>
          <p:nvPr/>
        </p:nvPicPr>
        <p:blipFill>
          <a:blip r:embed="rId3" cstate="print"/>
          <a:srcRect/>
          <a:stretch>
            <a:fillRect/>
          </a:stretch>
        </p:blipFill>
        <p:spPr bwMode="auto">
          <a:xfrm>
            <a:off x="4349749" y="76200"/>
            <a:ext cx="4451351" cy="6705600"/>
          </a:xfrm>
          <a:prstGeom prst="rect">
            <a:avLst/>
          </a:prstGeom>
          <a:noFill/>
        </p:spPr>
      </p:pic>
      <p:sp>
        <p:nvSpPr>
          <p:cNvPr id="627717" name="Text Box 5"/>
          <p:cNvSpPr txBox="1">
            <a:spLocks noChangeArrowheads="1"/>
          </p:cNvSpPr>
          <p:nvPr/>
        </p:nvSpPr>
        <p:spPr bwMode="auto">
          <a:xfrm>
            <a:off x="1409700" y="609600"/>
            <a:ext cx="2707793" cy="6124754"/>
          </a:xfrm>
          <a:prstGeom prst="rect">
            <a:avLst/>
          </a:prstGeom>
          <a:noFill/>
          <a:ln w="9525">
            <a:noFill/>
            <a:miter lim="800000"/>
            <a:headEnd/>
            <a:tailEnd/>
          </a:ln>
          <a:effectLst/>
        </p:spPr>
        <p:txBody>
          <a:bodyPr wrap="none">
            <a:spAutoFit/>
          </a:bodyPr>
          <a:lstStyle/>
          <a:p>
            <a:pPr algn="ctr" rtl="0" fontAlgn="base">
              <a:spcBef>
                <a:spcPct val="0"/>
              </a:spcBef>
              <a:spcAft>
                <a:spcPct val="0"/>
              </a:spcAft>
            </a:pPr>
            <a:r>
              <a:rPr lang="en-US" sz="3200" b="1" kern="1200" dirty="0">
                <a:solidFill>
                  <a:srgbClr val="FFFFFF"/>
                </a:solidFill>
                <a:latin typeface="Verdana" pitchFamily="34" charset="0"/>
                <a:ea typeface="+mn-ea"/>
                <a:cs typeface="+mn-cs"/>
              </a:rPr>
              <a:t>The First </a:t>
            </a:r>
          </a:p>
          <a:p>
            <a:pPr algn="ctr" rtl="0" fontAlgn="base">
              <a:spcBef>
                <a:spcPct val="0"/>
              </a:spcBef>
              <a:spcAft>
                <a:spcPct val="0"/>
              </a:spcAft>
            </a:pPr>
            <a:r>
              <a:rPr lang="en-US" sz="3200" b="1" kern="1200" dirty="0">
                <a:solidFill>
                  <a:srgbClr val="FFFFFF"/>
                </a:solidFill>
                <a:latin typeface="Verdana" pitchFamily="34" charset="0"/>
                <a:ea typeface="+mn-ea"/>
                <a:cs typeface="+mn-cs"/>
              </a:rPr>
              <a:t>Time Chart</a:t>
            </a:r>
          </a:p>
          <a:p>
            <a:pPr algn="ctr" rtl="0" fontAlgn="base">
              <a:spcBef>
                <a:spcPct val="0"/>
              </a:spcBef>
              <a:spcAft>
                <a:spcPct val="0"/>
              </a:spcAft>
            </a:pPr>
            <a:r>
              <a:rPr lang="en-US" sz="3200" b="1" kern="1200" dirty="0">
                <a:solidFill>
                  <a:srgbClr val="FFFFFF"/>
                </a:solidFill>
                <a:latin typeface="Verdana" pitchFamily="34" charset="0"/>
                <a:ea typeface="+mn-ea"/>
                <a:cs typeface="+mn-cs"/>
              </a:rPr>
              <a:t>for </a:t>
            </a:r>
          </a:p>
          <a:p>
            <a:pPr algn="ctr" rtl="0" fontAlgn="base">
              <a:spcBef>
                <a:spcPct val="0"/>
              </a:spcBef>
              <a:spcAft>
                <a:spcPct val="0"/>
              </a:spcAft>
            </a:pPr>
            <a:r>
              <a:rPr lang="en-US" sz="3200" b="1" kern="1200" dirty="0">
                <a:solidFill>
                  <a:srgbClr val="FFFFFF"/>
                </a:solidFill>
                <a:latin typeface="Verdana" pitchFamily="34" charset="0"/>
                <a:ea typeface="+mn-ea"/>
                <a:cs typeface="+mn-cs"/>
              </a:rPr>
              <a:t>Prehistoric</a:t>
            </a:r>
          </a:p>
          <a:p>
            <a:pPr algn="ctr" rtl="0" fontAlgn="base">
              <a:spcBef>
                <a:spcPct val="0"/>
              </a:spcBef>
              <a:spcAft>
                <a:spcPct val="0"/>
              </a:spcAft>
            </a:pPr>
            <a:r>
              <a:rPr lang="en-US" sz="3200" b="1" kern="1200" dirty="0">
                <a:solidFill>
                  <a:srgbClr val="FFFFFF"/>
                </a:solidFill>
                <a:latin typeface="Verdana" pitchFamily="34" charset="0"/>
                <a:ea typeface="+mn-ea"/>
                <a:cs typeface="+mn-cs"/>
              </a:rPr>
              <a:t>Europe</a:t>
            </a:r>
          </a:p>
          <a:p>
            <a:pPr algn="ctr" rtl="0" fontAlgn="base">
              <a:spcBef>
                <a:spcPct val="0"/>
              </a:spcBef>
              <a:spcAft>
                <a:spcPct val="0"/>
              </a:spcAft>
            </a:pPr>
            <a:endParaRPr lang="en-US" sz="2800" b="1" kern="1200" dirty="0">
              <a:solidFill>
                <a:srgbClr val="FFFFFF"/>
              </a:solidFill>
              <a:latin typeface="Verdana" pitchFamily="34" charset="0"/>
              <a:ea typeface="+mn-ea"/>
              <a:cs typeface="+mn-cs"/>
            </a:endParaRPr>
          </a:p>
          <a:p>
            <a:pPr algn="ctr" rtl="0" fontAlgn="base">
              <a:spcBef>
                <a:spcPct val="0"/>
              </a:spcBef>
              <a:spcAft>
                <a:spcPct val="0"/>
              </a:spcAft>
            </a:pPr>
            <a:r>
              <a:rPr lang="en-US" sz="2000" b="1" kern="1200" dirty="0">
                <a:solidFill>
                  <a:srgbClr val="FFFFFF"/>
                </a:solidFill>
                <a:latin typeface="Verdana" pitchFamily="34" charset="0"/>
                <a:ea typeface="+mn-ea"/>
                <a:cs typeface="+mn-cs"/>
              </a:rPr>
              <a:t>After</a:t>
            </a:r>
          </a:p>
          <a:p>
            <a:pPr algn="ctr" rtl="0" fontAlgn="base">
              <a:spcBef>
                <a:spcPct val="0"/>
              </a:spcBef>
              <a:spcAft>
                <a:spcPct val="0"/>
              </a:spcAft>
            </a:pPr>
            <a:r>
              <a:rPr lang="en-US" sz="2000" b="1" kern="1200" dirty="0" err="1">
                <a:solidFill>
                  <a:srgbClr val="FFFFFF"/>
                </a:solidFill>
                <a:latin typeface="Verdana" pitchFamily="34" charset="0"/>
                <a:ea typeface="+mn-ea"/>
                <a:cs typeface="+mn-cs"/>
              </a:rPr>
              <a:t>Sophus</a:t>
            </a:r>
            <a:r>
              <a:rPr lang="en-US" sz="2000" b="1" kern="1200" dirty="0">
                <a:solidFill>
                  <a:srgbClr val="FFFFFF"/>
                </a:solidFill>
                <a:latin typeface="Verdana" pitchFamily="34" charset="0"/>
                <a:ea typeface="+mn-ea"/>
                <a:cs typeface="+mn-cs"/>
              </a:rPr>
              <a:t> </a:t>
            </a:r>
            <a:r>
              <a:rPr lang="en-US" sz="2000" b="1" kern="1200" dirty="0" err="1">
                <a:solidFill>
                  <a:srgbClr val="FFFFFF"/>
                </a:solidFill>
                <a:latin typeface="Verdana" pitchFamily="34" charset="0"/>
                <a:ea typeface="+mn-ea"/>
                <a:cs typeface="+mn-cs"/>
              </a:rPr>
              <a:t>M</a:t>
            </a:r>
            <a:r>
              <a:rPr lang="en-US" sz="2000" b="1" kern="1200" dirty="0" err="1">
                <a:solidFill>
                  <a:srgbClr val="FFFFFF"/>
                </a:solidFill>
                <a:latin typeface="Verdana" pitchFamily="34" charset="0"/>
                <a:ea typeface="+mn-ea"/>
                <a:cs typeface="Times New Roman" pitchFamily="18" charset="0"/>
              </a:rPr>
              <a:t>üller</a:t>
            </a:r>
            <a:r>
              <a:rPr lang="en-US" sz="2000" b="1" kern="1200" dirty="0">
                <a:solidFill>
                  <a:srgbClr val="FFFFFF"/>
                </a:solidFill>
                <a:latin typeface="Verdana" pitchFamily="34" charset="0"/>
                <a:ea typeface="+mn-ea"/>
                <a:cs typeface="Times New Roman" pitchFamily="18" charset="0"/>
              </a:rPr>
              <a:t>, </a:t>
            </a:r>
          </a:p>
          <a:p>
            <a:pPr algn="ctr" rtl="0" fontAlgn="base">
              <a:spcBef>
                <a:spcPct val="0"/>
              </a:spcBef>
              <a:spcAft>
                <a:spcPct val="0"/>
              </a:spcAft>
            </a:pPr>
            <a:r>
              <a:rPr lang="en-US" sz="2000" b="1" kern="1200" dirty="0">
                <a:solidFill>
                  <a:srgbClr val="FFFFFF"/>
                </a:solidFill>
                <a:latin typeface="Verdana" pitchFamily="34" charset="0"/>
                <a:ea typeface="+mn-ea"/>
                <a:cs typeface="Times New Roman" pitchFamily="18" charset="0"/>
              </a:rPr>
              <a:t>1905</a:t>
            </a:r>
            <a:endParaRPr lang="en-US" kern="1200" dirty="0">
              <a:solidFill>
                <a:srgbClr val="FFFFFF"/>
              </a:solidFill>
              <a:latin typeface="Verdana" pitchFamily="34" charset="0"/>
              <a:ea typeface="+mn-ea"/>
              <a:cs typeface="Times New Roman" pitchFamily="18" charset="0"/>
            </a:endParaRPr>
          </a:p>
          <a:p>
            <a:pPr algn="ctr" rtl="0" fontAlgn="base">
              <a:spcBef>
                <a:spcPct val="0"/>
              </a:spcBef>
              <a:spcAft>
                <a:spcPct val="0"/>
              </a:spcAft>
            </a:pPr>
            <a:endParaRPr lang="en-US" kern="1200" dirty="0">
              <a:solidFill>
                <a:srgbClr val="FFFFFF"/>
              </a:solidFill>
              <a:latin typeface="Verdana" pitchFamily="34" charset="0"/>
              <a:ea typeface="+mn-ea"/>
              <a:cs typeface="Times New Roman" pitchFamily="18" charset="0"/>
            </a:endParaRPr>
          </a:p>
          <a:p>
            <a:pPr algn="ctr" rtl="0" fontAlgn="base">
              <a:spcBef>
                <a:spcPct val="0"/>
              </a:spcBef>
              <a:spcAft>
                <a:spcPct val="0"/>
              </a:spcAft>
            </a:pPr>
            <a:endParaRPr lang="en-US" kern="1200" dirty="0">
              <a:solidFill>
                <a:srgbClr val="FFFFFF"/>
              </a:solidFill>
              <a:latin typeface="Verdana" pitchFamily="34" charset="0"/>
              <a:ea typeface="+mn-ea"/>
              <a:cs typeface="Times New Roman" pitchFamily="18" charset="0"/>
            </a:endParaRPr>
          </a:p>
          <a:p>
            <a:pPr algn="ctr" rtl="0" fontAlgn="base">
              <a:spcBef>
                <a:spcPct val="0"/>
              </a:spcBef>
              <a:spcAft>
                <a:spcPct val="0"/>
              </a:spcAft>
            </a:pPr>
            <a:r>
              <a:rPr lang="en-US" sz="1600" kern="1200" dirty="0">
                <a:solidFill>
                  <a:srgbClr val="FFFFFF"/>
                </a:solidFill>
                <a:latin typeface="Verdana" pitchFamily="34" charset="0"/>
                <a:ea typeface="+mn-ea"/>
                <a:cs typeface="Times New Roman" pitchFamily="18" charset="0"/>
              </a:rPr>
              <a:t>Alfred Louis Kroeber, </a:t>
            </a:r>
          </a:p>
          <a:p>
            <a:pPr algn="ctr" rtl="0" fontAlgn="base">
              <a:spcBef>
                <a:spcPct val="0"/>
              </a:spcBef>
              <a:spcAft>
                <a:spcPct val="0"/>
              </a:spcAft>
            </a:pPr>
            <a:r>
              <a:rPr lang="en-US" sz="1600" i="1" kern="1200" dirty="0">
                <a:solidFill>
                  <a:srgbClr val="FFFFFF"/>
                </a:solidFill>
                <a:latin typeface="Verdana" pitchFamily="34" charset="0"/>
                <a:ea typeface="+mn-ea"/>
                <a:cs typeface="Times New Roman" pitchFamily="18" charset="0"/>
              </a:rPr>
              <a:t>Anthropology</a:t>
            </a:r>
            <a:r>
              <a:rPr lang="en-US" sz="1600" kern="1200" dirty="0">
                <a:solidFill>
                  <a:srgbClr val="FFFFFF"/>
                </a:solidFill>
                <a:latin typeface="Verdana" pitchFamily="34" charset="0"/>
                <a:ea typeface="+mn-ea"/>
                <a:cs typeface="Times New Roman" pitchFamily="18" charset="0"/>
              </a:rPr>
              <a:t>. </a:t>
            </a:r>
          </a:p>
          <a:p>
            <a:pPr algn="ctr" rtl="0" fontAlgn="base">
              <a:spcBef>
                <a:spcPct val="0"/>
              </a:spcBef>
              <a:spcAft>
                <a:spcPct val="0"/>
              </a:spcAft>
            </a:pPr>
            <a:r>
              <a:rPr lang="en-US" sz="1600" kern="1200" dirty="0">
                <a:solidFill>
                  <a:srgbClr val="FFFFFF"/>
                </a:solidFill>
                <a:latin typeface="Verdana" pitchFamily="34" charset="0"/>
                <a:ea typeface="+mn-ea"/>
                <a:cs typeface="Times New Roman" pitchFamily="18" charset="0"/>
              </a:rPr>
              <a:t>NY: Harcourt,</a:t>
            </a:r>
          </a:p>
          <a:p>
            <a:pPr algn="ctr" rtl="0" fontAlgn="base">
              <a:spcBef>
                <a:spcPct val="0"/>
              </a:spcBef>
              <a:spcAft>
                <a:spcPct val="0"/>
              </a:spcAft>
            </a:pPr>
            <a:r>
              <a:rPr lang="en-US" sz="1600" kern="1200" dirty="0">
                <a:solidFill>
                  <a:srgbClr val="FFFFFF"/>
                </a:solidFill>
                <a:latin typeface="Verdana" pitchFamily="34" charset="0"/>
                <a:ea typeface="+mn-ea"/>
                <a:cs typeface="Times New Roman" pitchFamily="18" charset="0"/>
              </a:rPr>
              <a:t>Brace &amp; World, 1948, </a:t>
            </a:r>
          </a:p>
          <a:p>
            <a:pPr algn="ctr" rtl="0" fontAlgn="base">
              <a:spcBef>
                <a:spcPct val="0"/>
              </a:spcBef>
              <a:spcAft>
                <a:spcPct val="0"/>
              </a:spcAft>
            </a:pPr>
            <a:r>
              <a:rPr lang="en-US" sz="1600" kern="1200" dirty="0">
                <a:solidFill>
                  <a:srgbClr val="FFFFFF"/>
                </a:solidFill>
                <a:latin typeface="Verdana" pitchFamily="34" charset="0"/>
                <a:ea typeface="+mn-ea"/>
                <a:cs typeface="Times New Roman" pitchFamily="18" charset="0"/>
              </a:rPr>
              <a:t>p. </a:t>
            </a:r>
            <a:r>
              <a:rPr lang="en-US" sz="1600" kern="1200" dirty="0" smtClean="0">
                <a:solidFill>
                  <a:srgbClr val="FFFFFF"/>
                </a:solidFill>
                <a:latin typeface="Verdana" pitchFamily="34" charset="0"/>
                <a:ea typeface="+mn-ea"/>
                <a:cs typeface="Times New Roman" pitchFamily="18" charset="0"/>
              </a:rPr>
              <a:t>703</a:t>
            </a:r>
            <a:endParaRPr lang="en-US" sz="1600" kern="1200" dirty="0">
              <a:solidFill>
                <a:srgbClr val="FFFFFF"/>
              </a:solidFill>
              <a:latin typeface="Verdana" pitchFamily="34" charset="0"/>
              <a:ea typeface="+mn-ea"/>
              <a:cs typeface="+mn-cs"/>
            </a:endParaRPr>
          </a:p>
          <a:p>
            <a:pPr algn="ctr" rtl="0" fontAlgn="base">
              <a:spcBef>
                <a:spcPct val="0"/>
              </a:spcBef>
              <a:spcAft>
                <a:spcPct val="0"/>
              </a:spcAft>
            </a:pPr>
            <a:endParaRPr lang="en-US" sz="1600" kern="1200" dirty="0">
              <a:solidFill>
                <a:srgbClr val="FFFFFF"/>
              </a:solidFill>
              <a:latin typeface="Verdana" pitchFamily="34" charset="0"/>
              <a:ea typeface="+mn-ea"/>
              <a:cs typeface="+mn-cs"/>
            </a:endParaRPr>
          </a:p>
        </p:txBody>
      </p:sp>
      <p:sp>
        <p:nvSpPr>
          <p:cNvPr id="627718" name="Oval 6"/>
          <p:cNvSpPr>
            <a:spLocks noChangeArrowheads="1"/>
          </p:cNvSpPr>
          <p:nvPr/>
        </p:nvSpPr>
        <p:spPr bwMode="auto">
          <a:xfrm>
            <a:off x="4379730" y="2194810"/>
            <a:ext cx="4298950" cy="1066800"/>
          </a:xfrm>
          <a:prstGeom prst="ellipse">
            <a:avLst/>
          </a:prstGeom>
          <a:noFill/>
          <a:ln w="76200">
            <a:solidFill>
              <a:srgbClr val="FF0000"/>
            </a:solidFill>
            <a:miter lim="800000"/>
            <a:headEnd/>
            <a:tailEnd/>
          </a:ln>
          <a:effectLst/>
        </p:spPr>
        <p:txBody>
          <a:bodyPr wrap="none" anchor="ctr"/>
          <a:lstStyle/>
          <a:p>
            <a:pPr algn="l" rtl="0" fontAlgn="base">
              <a:spcBef>
                <a:spcPct val="0"/>
              </a:spcBef>
              <a:spcAft>
                <a:spcPct val="0"/>
              </a:spcAft>
            </a:pPr>
            <a:endParaRPr lang="en-US" sz="2400" kern="1200">
              <a:solidFill>
                <a:srgbClr val="000000"/>
              </a:solidFill>
              <a:latin typeface="Times New Roman" pitchFamily="18"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77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718"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5" name="Rectangle 3"/>
          <p:cNvSpPr>
            <a:spLocks noGrp="1" noChangeArrowheads="1"/>
          </p:cNvSpPr>
          <p:nvPr>
            <p:ph type="body" idx="1"/>
          </p:nvPr>
        </p:nvSpPr>
        <p:spPr>
          <a:xfrm>
            <a:off x="1485900" y="2971801"/>
            <a:ext cx="7315200" cy="1889748"/>
          </a:xfrm>
        </p:spPr>
        <p:txBody>
          <a:bodyPr>
            <a:spAutoFit/>
          </a:bodyPr>
          <a:lstStyle/>
          <a:p>
            <a:r>
              <a:rPr lang="en-US" b="1" dirty="0"/>
              <a:t>barter and exchange flourished</a:t>
            </a:r>
          </a:p>
          <a:p>
            <a:pPr>
              <a:buFont typeface="Wingdings" pitchFamily="2" charset="2"/>
              <a:buNone/>
            </a:pPr>
            <a:endParaRPr lang="en-US" sz="1200" b="1" dirty="0"/>
          </a:p>
          <a:p>
            <a:r>
              <a:rPr lang="en-US" b="1" dirty="0"/>
              <a:t>new social order distinguished landowners and tenant </a:t>
            </a:r>
            <a:r>
              <a:rPr lang="en-US" b="1" dirty="0" smtClean="0"/>
              <a:t>farmers</a:t>
            </a:r>
            <a:endParaRPr lang="en-US" b="1" dirty="0"/>
          </a:p>
        </p:txBody>
      </p:sp>
      <p:sp>
        <p:nvSpPr>
          <p:cNvPr id="4" name="Rectangle 2"/>
          <p:cNvSpPr txBox="1">
            <a:spLocks noChangeArrowheads="1"/>
          </p:cNvSpPr>
          <p:nvPr/>
        </p:nvSpPr>
        <p:spPr bwMode="auto">
          <a:xfrm>
            <a:off x="1485900" y="757240"/>
            <a:ext cx="7315200" cy="830997"/>
          </a:xfrm>
          <a:prstGeom prst="rect">
            <a:avLst/>
          </a:prstGeom>
          <a:noFill/>
          <a:ln w="9525">
            <a:noFill/>
            <a:miter lim="800000"/>
            <a:headEnd/>
            <a:tailEnd/>
          </a:ln>
        </p:spPr>
        <p:txBody>
          <a:bodyPr anchor="b">
            <a:spAutoFit/>
          </a:bodyPr>
          <a:lstStyle/>
          <a:p>
            <a:pPr algn="l">
              <a:defRPr/>
            </a:pPr>
            <a:r>
              <a:rPr lang="en-US" kern="0" dirty="0" smtClean="0">
                <a:solidFill>
                  <a:schemeClr val="tx2"/>
                </a:solidFill>
                <a:latin typeface="+mj-lt"/>
                <a:ea typeface="+mj-ea"/>
                <a:cs typeface="+mj-cs"/>
              </a:rPr>
              <a:t>Biocultural Consequences:</a:t>
            </a:r>
          </a:p>
          <a:p>
            <a:pPr algn="l">
              <a:defRPr/>
            </a:pPr>
            <a:r>
              <a:rPr lang="en-US" kern="0" dirty="0" smtClean="0">
                <a:solidFill>
                  <a:schemeClr val="tx2"/>
                </a:solidFill>
                <a:latin typeface="+mj-lt"/>
                <a:ea typeface="+mj-ea"/>
                <a:cs typeface="+mj-cs"/>
              </a:rPr>
              <a:t>Social Relations and Economics</a:t>
            </a:r>
            <a:endParaRPr lang="en-US" b="0"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9" name="Rectangle 3"/>
          <p:cNvSpPr>
            <a:spLocks noGrp="1" noChangeArrowheads="1"/>
          </p:cNvSpPr>
          <p:nvPr>
            <p:ph type="body" idx="1"/>
          </p:nvPr>
        </p:nvSpPr>
        <p:spPr>
          <a:xfrm>
            <a:off x="1485900" y="2133601"/>
            <a:ext cx="7315200" cy="4179606"/>
          </a:xfrm>
        </p:spPr>
        <p:txBody>
          <a:bodyPr>
            <a:spAutoFit/>
          </a:bodyPr>
          <a:lstStyle/>
          <a:p>
            <a:r>
              <a:rPr lang="en-US" b="1" dirty="0"/>
              <a:t>soil erosion due to plowing, terracing, clear-cutting of forests, and animal grazing</a:t>
            </a:r>
          </a:p>
          <a:p>
            <a:endParaRPr lang="en-US" sz="1200" b="1" dirty="0"/>
          </a:p>
          <a:p>
            <a:r>
              <a:rPr lang="en-US" b="1" dirty="0"/>
              <a:t>intensive agriculture depleted soil nutrients</a:t>
            </a:r>
          </a:p>
          <a:p>
            <a:endParaRPr lang="en-US" sz="1200" b="1" dirty="0"/>
          </a:p>
          <a:p>
            <a:r>
              <a:rPr lang="en-US" b="1" dirty="0"/>
              <a:t>many areas remain unproductive thousands of years later</a:t>
            </a:r>
          </a:p>
        </p:txBody>
      </p:sp>
      <p:sp>
        <p:nvSpPr>
          <p:cNvPr id="4" name="Rectangle 2"/>
          <p:cNvSpPr txBox="1">
            <a:spLocks noChangeArrowheads="1"/>
          </p:cNvSpPr>
          <p:nvPr/>
        </p:nvSpPr>
        <p:spPr bwMode="auto">
          <a:xfrm>
            <a:off x="1485900" y="757238"/>
            <a:ext cx="7315200" cy="461665"/>
          </a:xfrm>
          <a:prstGeom prst="rect">
            <a:avLst/>
          </a:prstGeom>
          <a:noFill/>
          <a:ln w="9525">
            <a:noFill/>
            <a:miter lim="800000"/>
            <a:headEnd/>
            <a:tailEnd/>
          </a:ln>
        </p:spPr>
        <p:txBody>
          <a:bodyPr anchor="b">
            <a:spAutoFit/>
          </a:bodyPr>
          <a:lstStyle/>
          <a:p>
            <a:pPr algn="l">
              <a:defRPr/>
            </a:pPr>
            <a:r>
              <a:rPr lang="en-US" kern="0" dirty="0" smtClean="0">
                <a:solidFill>
                  <a:schemeClr val="tx2"/>
                </a:solidFill>
                <a:latin typeface="+mj-lt"/>
                <a:ea typeface="+mj-ea"/>
                <a:cs typeface="+mj-cs"/>
              </a:rPr>
              <a:t>Biocultural Consequences: Environment</a:t>
            </a:r>
            <a:endParaRPr lang="en-US" b="0"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3" name="Rectangle 3"/>
          <p:cNvSpPr>
            <a:spLocks noGrp="1" noChangeArrowheads="1"/>
          </p:cNvSpPr>
          <p:nvPr>
            <p:ph type="body" idx="1"/>
          </p:nvPr>
        </p:nvSpPr>
        <p:spPr>
          <a:xfrm>
            <a:off x="1485900" y="1995714"/>
            <a:ext cx="7315200" cy="4343400"/>
          </a:xfrm>
        </p:spPr>
        <p:txBody>
          <a:bodyPr wrap="square">
            <a:spAutoFit/>
          </a:bodyPr>
          <a:lstStyle/>
          <a:p>
            <a:r>
              <a:rPr lang="en-US" b="1" dirty="0"/>
              <a:t>in the Tigris-Euphrates valley, salts carried by irrigation waters slowly poisoned fields</a:t>
            </a:r>
          </a:p>
          <a:p>
            <a:endParaRPr lang="en-US" sz="1200" b="1" dirty="0"/>
          </a:p>
          <a:p>
            <a:r>
              <a:rPr lang="en-US" b="1" dirty="0"/>
              <a:t>in North Africa, herders allowed animals to overgraze the Sahara grasslands, furthering the development of the world's largest desert</a:t>
            </a:r>
          </a:p>
        </p:txBody>
      </p:sp>
      <p:sp>
        <p:nvSpPr>
          <p:cNvPr id="4" name="Rectangle 2"/>
          <p:cNvSpPr txBox="1">
            <a:spLocks noChangeArrowheads="1"/>
          </p:cNvSpPr>
          <p:nvPr/>
        </p:nvSpPr>
        <p:spPr bwMode="auto">
          <a:xfrm>
            <a:off x="1485900" y="757238"/>
            <a:ext cx="7315200" cy="461665"/>
          </a:xfrm>
          <a:prstGeom prst="rect">
            <a:avLst/>
          </a:prstGeom>
          <a:noFill/>
          <a:ln w="9525">
            <a:noFill/>
            <a:miter lim="800000"/>
            <a:headEnd/>
            <a:tailEnd/>
          </a:ln>
        </p:spPr>
        <p:txBody>
          <a:bodyPr anchor="b">
            <a:spAutoFit/>
          </a:bodyPr>
          <a:lstStyle/>
          <a:p>
            <a:pPr algn="l">
              <a:defRPr/>
            </a:pPr>
            <a:r>
              <a:rPr lang="en-US" kern="0" dirty="0" smtClean="0">
                <a:solidFill>
                  <a:schemeClr val="tx2"/>
                </a:solidFill>
                <a:latin typeface="+mj-lt"/>
                <a:ea typeface="+mj-ea"/>
                <a:cs typeface="+mj-cs"/>
              </a:rPr>
              <a:t>Biocultural Consequences: Environment</a:t>
            </a:r>
            <a:endParaRPr lang="en-US" b="0"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7" name="Rectangle 3"/>
          <p:cNvSpPr>
            <a:spLocks noGrp="1" noChangeArrowheads="1"/>
          </p:cNvSpPr>
          <p:nvPr>
            <p:ph type="body" idx="1"/>
          </p:nvPr>
        </p:nvSpPr>
        <p:spPr>
          <a:xfrm>
            <a:off x="1485900" y="1981201"/>
            <a:ext cx="7315200" cy="4351961"/>
          </a:xfrm>
        </p:spPr>
        <p:txBody>
          <a:bodyPr>
            <a:spAutoFit/>
          </a:bodyPr>
          <a:lstStyle/>
          <a:p>
            <a:r>
              <a:rPr lang="en-US" b="1" dirty="0"/>
              <a:t>humans still rely on the seeds of a few grasses, several root crops and a few domesticated fowl and mammals</a:t>
            </a:r>
          </a:p>
          <a:p>
            <a:endParaRPr lang="en-US" sz="1200" b="1" dirty="0"/>
          </a:p>
          <a:p>
            <a:r>
              <a:rPr lang="en-US" b="1" dirty="0"/>
              <a:t>agricultural scientists are attempting to reestablish some genetic diversity through the introduction of "wild" strains</a:t>
            </a:r>
          </a:p>
        </p:txBody>
      </p:sp>
      <p:sp>
        <p:nvSpPr>
          <p:cNvPr id="4" name="Rectangle 2"/>
          <p:cNvSpPr txBox="1">
            <a:spLocks noChangeArrowheads="1"/>
          </p:cNvSpPr>
          <p:nvPr/>
        </p:nvSpPr>
        <p:spPr bwMode="auto">
          <a:xfrm>
            <a:off x="1485900" y="757238"/>
            <a:ext cx="7315200" cy="461665"/>
          </a:xfrm>
          <a:prstGeom prst="rect">
            <a:avLst/>
          </a:prstGeom>
          <a:noFill/>
          <a:ln w="9525">
            <a:noFill/>
            <a:miter lim="800000"/>
            <a:headEnd/>
            <a:tailEnd/>
          </a:ln>
        </p:spPr>
        <p:txBody>
          <a:bodyPr anchor="b">
            <a:spAutoFit/>
          </a:bodyPr>
          <a:lstStyle/>
          <a:p>
            <a:pPr algn="l">
              <a:defRPr/>
            </a:pPr>
            <a:r>
              <a:rPr lang="en-US" kern="0" dirty="0" smtClean="0">
                <a:solidFill>
                  <a:schemeClr val="tx2"/>
                </a:solidFill>
                <a:latin typeface="+mj-lt"/>
                <a:ea typeface="+mj-ea"/>
                <a:cs typeface="+mj-cs"/>
              </a:rPr>
              <a:t>Biocultural Consequences: Diversity</a:t>
            </a:r>
            <a:endParaRPr lang="en-US" b="0"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1" name="Rectangle 3"/>
          <p:cNvSpPr>
            <a:spLocks noGrp="1" noChangeArrowheads="1"/>
          </p:cNvSpPr>
          <p:nvPr>
            <p:ph type="body" idx="1"/>
          </p:nvPr>
        </p:nvSpPr>
        <p:spPr>
          <a:xfrm>
            <a:off x="1485900" y="2286001"/>
            <a:ext cx="7315200" cy="4068806"/>
          </a:xfrm>
        </p:spPr>
        <p:txBody>
          <a:bodyPr wrap="square">
            <a:spAutoFit/>
          </a:bodyPr>
          <a:lstStyle/>
          <a:p>
            <a:r>
              <a:rPr lang="en-US" b="1" dirty="0"/>
              <a:t>early food producers faced health risks due to close proximity to domesticated animals</a:t>
            </a:r>
          </a:p>
          <a:p>
            <a:pPr lvl="1">
              <a:lnSpc>
                <a:spcPct val="140000"/>
              </a:lnSpc>
              <a:buFontTx/>
              <a:buChar char="–"/>
            </a:pPr>
            <a:r>
              <a:rPr lang="en-US" sz="2800" dirty="0"/>
              <a:t>dogs carry rabies</a:t>
            </a:r>
          </a:p>
          <a:p>
            <a:pPr lvl="1">
              <a:lnSpc>
                <a:spcPct val="120000"/>
              </a:lnSpc>
              <a:buFontTx/>
              <a:buChar char="–"/>
            </a:pPr>
            <a:r>
              <a:rPr lang="en-US" sz="2800" dirty="0"/>
              <a:t>horses carry tetanus</a:t>
            </a:r>
          </a:p>
          <a:p>
            <a:pPr lvl="1">
              <a:lnSpc>
                <a:spcPct val="120000"/>
              </a:lnSpc>
              <a:buFontTx/>
              <a:buChar char="–"/>
            </a:pPr>
            <a:r>
              <a:rPr lang="en-US" sz="2800" dirty="0"/>
              <a:t>pigs and poultry carry influenza</a:t>
            </a:r>
          </a:p>
          <a:p>
            <a:pPr lvl="1">
              <a:lnSpc>
                <a:spcPct val="120000"/>
              </a:lnSpc>
              <a:buFontTx/>
              <a:buChar char="–"/>
            </a:pPr>
            <a:r>
              <a:rPr lang="en-US" sz="2800" dirty="0"/>
              <a:t>AIDs was derived from chimpanzees</a:t>
            </a:r>
          </a:p>
        </p:txBody>
      </p:sp>
      <p:sp>
        <p:nvSpPr>
          <p:cNvPr id="4" name="Rectangle 2"/>
          <p:cNvSpPr txBox="1">
            <a:spLocks noChangeArrowheads="1"/>
          </p:cNvSpPr>
          <p:nvPr/>
        </p:nvSpPr>
        <p:spPr bwMode="auto">
          <a:xfrm>
            <a:off x="1485900" y="757238"/>
            <a:ext cx="7315200" cy="461665"/>
          </a:xfrm>
          <a:prstGeom prst="rect">
            <a:avLst/>
          </a:prstGeom>
          <a:noFill/>
          <a:ln w="9525">
            <a:noFill/>
            <a:miter lim="800000"/>
            <a:headEnd/>
            <a:tailEnd/>
          </a:ln>
        </p:spPr>
        <p:txBody>
          <a:bodyPr anchor="b">
            <a:spAutoFit/>
          </a:bodyPr>
          <a:lstStyle/>
          <a:p>
            <a:pPr algn="l">
              <a:defRPr/>
            </a:pPr>
            <a:r>
              <a:rPr lang="en-US" kern="0" dirty="0" smtClean="0">
                <a:solidFill>
                  <a:schemeClr val="tx2"/>
                </a:solidFill>
                <a:latin typeface="+mj-lt"/>
                <a:ea typeface="+mj-ea"/>
                <a:cs typeface="+mj-cs"/>
              </a:rPr>
              <a:t>Biocultural Consequences: Diet and Health</a:t>
            </a:r>
            <a:endParaRPr lang="en-US" b="0"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7778" name="Rectangle 2"/>
          <p:cNvSpPr>
            <a:spLocks noGrp="1" noChangeArrowheads="1"/>
          </p:cNvSpPr>
          <p:nvPr>
            <p:ph type="body" idx="4294967295"/>
          </p:nvPr>
        </p:nvSpPr>
        <p:spPr>
          <a:xfrm>
            <a:off x="1485900" y="3124200"/>
            <a:ext cx="7315200" cy="609600"/>
          </a:xfrm>
        </p:spPr>
        <p:txBody>
          <a:bodyPr/>
          <a:lstStyle/>
          <a:p>
            <a:pPr algn="ctr">
              <a:buNone/>
            </a:pPr>
            <a:r>
              <a:rPr lang="en-US" sz="3600" b="1" dirty="0" smtClean="0"/>
              <a:t>Other </a:t>
            </a:r>
            <a:r>
              <a:rPr lang="en-US" sz="3600" b="1" dirty="0"/>
              <a:t>Important </a:t>
            </a:r>
            <a:r>
              <a:rPr lang="en-US" sz="3600" b="1" dirty="0" smtClean="0"/>
              <a:t>Terms . . .</a:t>
            </a:r>
            <a:endParaRPr lang="en-US" sz="3600" b="1" dirty="0"/>
          </a:p>
          <a:p>
            <a:pPr>
              <a:buFont typeface="Wingdings" pitchFamily="2" charset="2"/>
              <a:buNone/>
            </a:pPr>
            <a:endParaRPr lang="en-US" sz="3600" b="1" dirty="0"/>
          </a:p>
        </p:txBody>
      </p:sp>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8802" name="Rectangle 2"/>
          <p:cNvSpPr>
            <a:spLocks noGrp="1" noChangeArrowheads="1"/>
          </p:cNvSpPr>
          <p:nvPr>
            <p:ph type="body" idx="4294967295"/>
          </p:nvPr>
        </p:nvSpPr>
        <p:spPr>
          <a:xfrm>
            <a:off x="1485900" y="2209800"/>
            <a:ext cx="7315200" cy="4191000"/>
          </a:xfrm>
        </p:spPr>
        <p:txBody>
          <a:bodyPr/>
          <a:lstStyle/>
          <a:p>
            <a:pPr>
              <a:buFont typeface="Wingdings" pitchFamily="2" charset="2"/>
              <a:buNone/>
            </a:pPr>
            <a:endParaRPr lang="en-US" sz="2800" dirty="0"/>
          </a:p>
          <a:p>
            <a:pPr algn="ctr">
              <a:buNone/>
            </a:pPr>
            <a:r>
              <a:rPr lang="en-US" sz="4800" b="1" dirty="0"/>
              <a:t>symbiosis</a:t>
            </a:r>
          </a:p>
          <a:p>
            <a:endParaRPr lang="en-US" sz="1200" b="1" dirty="0"/>
          </a:p>
          <a:p>
            <a:pPr lvl="1">
              <a:buFontTx/>
              <a:buChar char="–"/>
            </a:pPr>
            <a:r>
              <a:rPr lang="en-US" b="1" dirty="0"/>
              <a:t>mutually advantageous association of two different organisms</a:t>
            </a:r>
          </a:p>
          <a:p>
            <a:pPr lvl="1">
              <a:buFontTx/>
              <a:buChar char="–"/>
            </a:pPr>
            <a:endParaRPr lang="en-US" sz="1200" b="1" dirty="0"/>
          </a:p>
          <a:p>
            <a:pPr lvl="1">
              <a:buFontTx/>
              <a:buChar char="–"/>
            </a:pPr>
            <a:r>
              <a:rPr lang="en-US" b="1" dirty="0"/>
              <a:t>also known as “mutualism”</a:t>
            </a:r>
          </a:p>
        </p:txBody>
      </p:sp>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1874" name="Rectangle 2"/>
          <p:cNvSpPr>
            <a:spLocks noGrp="1" noChangeArrowheads="1"/>
          </p:cNvSpPr>
          <p:nvPr>
            <p:ph type="body" idx="4294967295"/>
          </p:nvPr>
        </p:nvSpPr>
        <p:spPr>
          <a:xfrm>
            <a:off x="1485900" y="928914"/>
            <a:ext cx="7315200" cy="1508105"/>
          </a:xfrm>
        </p:spPr>
        <p:txBody>
          <a:bodyPr wrap="square">
            <a:spAutoFit/>
          </a:bodyPr>
          <a:lstStyle/>
          <a:p>
            <a:pPr algn="ctr">
              <a:buNone/>
            </a:pPr>
            <a:r>
              <a:rPr lang="en-US" sz="4800" b="1" dirty="0"/>
              <a:t>loess</a:t>
            </a:r>
          </a:p>
          <a:p>
            <a:pPr lvl="1">
              <a:buFontTx/>
              <a:buChar char="–"/>
            </a:pPr>
            <a:r>
              <a:rPr lang="en-US" sz="2000" b="1" dirty="0"/>
              <a:t>fine-grained soil composed of glacially pulverized rock, deposited by the wind</a:t>
            </a:r>
          </a:p>
        </p:txBody>
      </p:sp>
      <p:pic>
        <p:nvPicPr>
          <p:cNvPr id="591875" name="Picture 3" descr="loess"/>
          <p:cNvPicPr>
            <a:picLocks noChangeAspect="1" noChangeArrowheads="1"/>
          </p:cNvPicPr>
          <p:nvPr/>
        </p:nvPicPr>
        <p:blipFill>
          <a:blip r:embed="rId2" cstate="print"/>
          <a:srcRect/>
          <a:stretch>
            <a:fillRect/>
          </a:stretch>
        </p:blipFill>
        <p:spPr bwMode="auto">
          <a:xfrm>
            <a:off x="1828800" y="2571524"/>
            <a:ext cx="6591300" cy="3586162"/>
          </a:xfrm>
          <a:prstGeom prst="rect">
            <a:avLst/>
          </a:prstGeom>
          <a:noFill/>
        </p:spPr>
      </p:pic>
      <p:sp>
        <p:nvSpPr>
          <p:cNvPr id="591876" name="Text Box 4"/>
          <p:cNvSpPr txBox="1">
            <a:spLocks noChangeArrowheads="1"/>
          </p:cNvSpPr>
          <p:nvPr/>
        </p:nvSpPr>
        <p:spPr bwMode="auto">
          <a:xfrm>
            <a:off x="3557814" y="6339114"/>
            <a:ext cx="3148619" cy="276999"/>
          </a:xfrm>
          <a:prstGeom prst="rect">
            <a:avLst/>
          </a:prstGeom>
          <a:noFill/>
          <a:ln w="9525">
            <a:noFill/>
            <a:miter lim="800000"/>
            <a:headEnd/>
            <a:tailEnd/>
          </a:ln>
          <a:effectLst/>
        </p:spPr>
        <p:txBody>
          <a:bodyPr wrap="none">
            <a:spAutoFit/>
          </a:bodyPr>
          <a:lstStyle/>
          <a:p>
            <a:r>
              <a:rPr lang="en-US" sz="1200" dirty="0">
                <a:latin typeface="Arial" pitchFamily="34" charset="0"/>
                <a:cs typeface="Arial" pitchFamily="34" charset="0"/>
                <a:hlinkClick r:id="rId3"/>
              </a:rPr>
              <a:t>http://members.tripod.com/IS335/loess.html</a:t>
            </a:r>
            <a:endParaRPr lang="en-US" sz="1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2898" name="Rectangle 2"/>
          <p:cNvSpPr>
            <a:spLocks noGrp="1" noChangeArrowheads="1"/>
          </p:cNvSpPr>
          <p:nvPr>
            <p:ph type="body" idx="4294967295"/>
          </p:nvPr>
        </p:nvSpPr>
        <p:spPr>
          <a:xfrm>
            <a:off x="1104900" y="1143000"/>
            <a:ext cx="8001000" cy="1200329"/>
          </a:xfrm>
        </p:spPr>
        <p:txBody>
          <a:bodyPr wrap="square">
            <a:spAutoFit/>
          </a:bodyPr>
          <a:lstStyle/>
          <a:p>
            <a:pPr algn="ctr">
              <a:buNone/>
            </a:pPr>
            <a:r>
              <a:rPr lang="en-US" sz="4800" b="1" dirty="0"/>
              <a:t>alluvial</a:t>
            </a:r>
          </a:p>
          <a:p>
            <a:pPr marL="0" lvl="1" indent="0" algn="ctr">
              <a:buFontTx/>
              <a:buChar char="–"/>
            </a:pPr>
            <a:r>
              <a:rPr lang="en-US" sz="2000" b="1" dirty="0" smtClean="0"/>
              <a:t> deposited </a:t>
            </a:r>
            <a:r>
              <a:rPr lang="en-US" sz="2000" b="1" dirty="0"/>
              <a:t>by streams, usually during flood stages</a:t>
            </a:r>
          </a:p>
        </p:txBody>
      </p:sp>
      <p:pic>
        <p:nvPicPr>
          <p:cNvPr id="592899" name="Picture 3" descr="alluvial_fan"/>
          <p:cNvPicPr>
            <a:picLocks noChangeAspect="1" noChangeArrowheads="1"/>
          </p:cNvPicPr>
          <p:nvPr/>
        </p:nvPicPr>
        <p:blipFill>
          <a:blip r:embed="rId2" cstate="print"/>
          <a:srcRect/>
          <a:stretch>
            <a:fillRect/>
          </a:stretch>
        </p:blipFill>
        <p:spPr bwMode="auto">
          <a:xfrm>
            <a:off x="1928586" y="2390775"/>
            <a:ext cx="6400800" cy="3781425"/>
          </a:xfrm>
          <a:prstGeom prst="rect">
            <a:avLst/>
          </a:prstGeom>
          <a:noFill/>
        </p:spPr>
      </p:pic>
      <p:sp>
        <p:nvSpPr>
          <p:cNvPr id="592900" name="Text Box 4"/>
          <p:cNvSpPr txBox="1">
            <a:spLocks noChangeArrowheads="1"/>
          </p:cNvSpPr>
          <p:nvPr/>
        </p:nvSpPr>
        <p:spPr bwMode="auto">
          <a:xfrm>
            <a:off x="3163634" y="6339114"/>
            <a:ext cx="3932038" cy="276999"/>
          </a:xfrm>
          <a:prstGeom prst="rect">
            <a:avLst/>
          </a:prstGeom>
          <a:noFill/>
          <a:ln w="9525">
            <a:noFill/>
            <a:miter lim="800000"/>
            <a:headEnd/>
            <a:tailEnd/>
          </a:ln>
          <a:effectLst/>
        </p:spPr>
        <p:txBody>
          <a:bodyPr wrap="none">
            <a:spAutoFit/>
          </a:bodyPr>
          <a:lstStyle/>
          <a:p>
            <a:r>
              <a:rPr lang="en-US" sz="1200" dirty="0">
                <a:latin typeface="Arial" pitchFamily="34" charset="0"/>
                <a:cs typeface="Arial" pitchFamily="34" charset="0"/>
                <a:hlinkClick r:id="rId3"/>
              </a:rPr>
              <a:t>http://wrgis.wr.usgs.gov/docs/usgsnps/deva/galfan.html</a:t>
            </a:r>
            <a:endParaRPr lang="en-US" sz="1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22" name="Rectangle 2"/>
          <p:cNvSpPr>
            <a:spLocks noGrp="1" noChangeArrowheads="1"/>
          </p:cNvSpPr>
          <p:nvPr>
            <p:ph type="body" idx="4294967295"/>
          </p:nvPr>
        </p:nvSpPr>
        <p:spPr>
          <a:xfrm>
            <a:off x="1485900" y="2129064"/>
            <a:ext cx="7315200" cy="3981450"/>
          </a:xfrm>
        </p:spPr>
        <p:txBody>
          <a:bodyPr/>
          <a:lstStyle/>
          <a:p>
            <a:endParaRPr lang="en-US" b="1" dirty="0"/>
          </a:p>
          <a:p>
            <a:pPr algn="ctr">
              <a:buNone/>
            </a:pPr>
            <a:r>
              <a:rPr lang="en-US" sz="4800" b="1" dirty="0"/>
              <a:t>El </a:t>
            </a:r>
            <a:r>
              <a:rPr lang="en-US" sz="4800" b="1" dirty="0" smtClean="0"/>
              <a:t>Niño</a:t>
            </a:r>
            <a:endParaRPr lang="en-US" sz="4800" b="1" dirty="0"/>
          </a:p>
          <a:p>
            <a:pPr lvl="1">
              <a:lnSpc>
                <a:spcPct val="120000"/>
              </a:lnSpc>
              <a:buFontTx/>
              <a:buChar char="–"/>
            </a:pPr>
            <a:r>
              <a:rPr lang="en-US" sz="2800" b="1" dirty="0"/>
              <a:t>periodic climatic instability, related to temporary warming of Pacific Ocean waters, which may influence storm patterns and precipitation for several years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27716" name="Picture 4" descr="Kroeber703"/>
          <p:cNvPicPr>
            <a:picLocks noChangeAspect="1" noChangeArrowheads="1"/>
          </p:cNvPicPr>
          <p:nvPr/>
        </p:nvPicPr>
        <p:blipFill>
          <a:blip r:embed="rId3" cstate="print"/>
          <a:srcRect/>
          <a:stretch>
            <a:fillRect/>
          </a:stretch>
        </p:blipFill>
        <p:spPr bwMode="auto">
          <a:xfrm>
            <a:off x="4349749" y="76200"/>
            <a:ext cx="4451351" cy="6705600"/>
          </a:xfrm>
          <a:prstGeom prst="rect">
            <a:avLst/>
          </a:prstGeom>
          <a:noFill/>
        </p:spPr>
      </p:pic>
      <p:sp>
        <p:nvSpPr>
          <p:cNvPr id="6" name="Text Box 4"/>
          <p:cNvSpPr txBox="1">
            <a:spLocks noChangeArrowheads="1"/>
          </p:cNvSpPr>
          <p:nvPr/>
        </p:nvSpPr>
        <p:spPr bwMode="auto">
          <a:xfrm>
            <a:off x="1341215" y="1905000"/>
            <a:ext cx="3848298" cy="2154436"/>
          </a:xfrm>
          <a:prstGeom prst="rect">
            <a:avLst/>
          </a:prstGeom>
          <a:solidFill>
            <a:srgbClr val="080808"/>
          </a:solidFill>
          <a:ln w="9525">
            <a:noFill/>
            <a:miter lim="800000"/>
            <a:headEnd/>
            <a:tailEnd/>
          </a:ln>
          <a:effectLst/>
        </p:spPr>
        <p:txBody>
          <a:bodyPr wrap="none">
            <a:spAutoFit/>
          </a:bodyPr>
          <a:lstStyle/>
          <a:p>
            <a:pPr algn="ctr"/>
            <a:r>
              <a:rPr lang="en-US" sz="3600" b="1" dirty="0" smtClean="0">
                <a:solidFill>
                  <a:schemeClr val="bg1"/>
                </a:solidFill>
                <a:latin typeface="Verdana" pitchFamily="34" charset="0"/>
              </a:rPr>
              <a:t>Neolithic</a:t>
            </a:r>
            <a:endParaRPr lang="en-US" sz="3600" b="1" dirty="0">
              <a:solidFill>
                <a:schemeClr val="bg1"/>
              </a:solidFill>
              <a:latin typeface="Verdana" pitchFamily="34" charset="0"/>
            </a:endParaRPr>
          </a:p>
          <a:p>
            <a:endParaRPr lang="en-US" sz="3600" b="1" dirty="0">
              <a:solidFill>
                <a:schemeClr val="bg1"/>
              </a:solidFill>
              <a:latin typeface="Verdana" pitchFamily="34" charset="0"/>
            </a:endParaRPr>
          </a:p>
          <a:p>
            <a:pPr algn="ctr" eaLnBrk="0" hangingPunct="0">
              <a:spcBef>
                <a:spcPct val="50000"/>
              </a:spcBef>
              <a:buClr>
                <a:schemeClr val="hlink"/>
              </a:buClr>
            </a:pPr>
            <a:r>
              <a:rPr kumimoji="1" lang="en-US" sz="2000" b="1" dirty="0">
                <a:solidFill>
                  <a:schemeClr val="bg1"/>
                </a:solidFill>
                <a:latin typeface="Verdana" pitchFamily="34" charset="0"/>
              </a:rPr>
              <a:t>“The </a:t>
            </a:r>
            <a:r>
              <a:rPr kumimoji="1" lang="en-US" sz="2000" b="1" dirty="0" smtClean="0">
                <a:solidFill>
                  <a:schemeClr val="bg1"/>
                </a:solidFill>
                <a:latin typeface="Verdana" pitchFamily="34" charset="0"/>
              </a:rPr>
              <a:t>Middle </a:t>
            </a:r>
            <a:r>
              <a:rPr kumimoji="1" lang="en-US" sz="2000" b="1" dirty="0">
                <a:solidFill>
                  <a:schemeClr val="bg1"/>
                </a:solidFill>
                <a:latin typeface="Verdana" pitchFamily="34" charset="0"/>
              </a:rPr>
              <a:t>Stone Age”</a:t>
            </a:r>
          </a:p>
          <a:p>
            <a:endParaRPr lang="en-US" sz="3200" b="1" dirty="0">
              <a:solidFill>
                <a:schemeClr val="bg1"/>
              </a:solidFill>
              <a:latin typeface="Verdana" pitchFamily="34" charset="0"/>
            </a:endParaRPr>
          </a:p>
        </p:txBody>
      </p:sp>
      <p:sp>
        <p:nvSpPr>
          <p:cNvPr id="7" name="Oval 6"/>
          <p:cNvSpPr>
            <a:spLocks noChangeArrowheads="1"/>
          </p:cNvSpPr>
          <p:nvPr/>
        </p:nvSpPr>
        <p:spPr bwMode="auto">
          <a:xfrm>
            <a:off x="4379730" y="2194810"/>
            <a:ext cx="4298950" cy="1066800"/>
          </a:xfrm>
          <a:prstGeom prst="ellipse">
            <a:avLst/>
          </a:prstGeom>
          <a:noFill/>
          <a:ln w="76200">
            <a:solidFill>
              <a:srgbClr val="FF0000"/>
            </a:solidFill>
            <a:miter lim="800000"/>
            <a:headEnd/>
            <a:tailEnd/>
          </a:ln>
          <a:effectLst/>
        </p:spPr>
        <p:txBody>
          <a:bodyPr wrap="none" anchor="ctr"/>
          <a:lstStyle/>
          <a:p>
            <a:pPr algn="l" rtl="0" fontAlgn="base">
              <a:spcBef>
                <a:spcPct val="0"/>
              </a:spcBef>
              <a:spcAft>
                <a:spcPct val="0"/>
              </a:spcAft>
            </a:pPr>
            <a:endParaRPr lang="en-US" sz="2400" kern="1200">
              <a:solidFill>
                <a:srgbClr val="000000"/>
              </a:solidFill>
              <a:latin typeface="Times New Roman" pitchFamily="18"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94243" name="Rectangle 3"/>
          <p:cNvSpPr>
            <a:spLocks noChangeArrowheads="1"/>
          </p:cNvSpPr>
          <p:nvPr/>
        </p:nvSpPr>
        <p:spPr bwMode="auto">
          <a:xfrm>
            <a:off x="1419226" y="6477000"/>
            <a:ext cx="7191375" cy="381000"/>
          </a:xfrm>
          <a:prstGeom prst="rect">
            <a:avLst/>
          </a:prstGeom>
          <a:solidFill>
            <a:schemeClr val="tx2"/>
          </a:solidFill>
          <a:ln w="9525">
            <a:solidFill>
              <a:schemeClr val="tx1"/>
            </a:solidFill>
            <a:miter lim="800000"/>
            <a:headEnd/>
            <a:tailEnd/>
          </a:ln>
          <a:effectLst/>
        </p:spPr>
        <p:txBody>
          <a:bodyPr wrap="none" anchor="ctr"/>
          <a:lstStyle/>
          <a:p>
            <a:endParaRPr lang="en-US"/>
          </a:p>
        </p:txBody>
      </p:sp>
      <p:sp>
        <p:nvSpPr>
          <p:cNvPr id="6" name="Text Box 5"/>
          <p:cNvSpPr txBox="1">
            <a:spLocks noChangeArrowheads="1"/>
          </p:cNvSpPr>
          <p:nvPr/>
        </p:nvSpPr>
        <p:spPr bwMode="auto">
          <a:xfrm>
            <a:off x="1638300" y="3443406"/>
            <a:ext cx="7010400" cy="830997"/>
          </a:xfrm>
          <a:prstGeom prst="rect">
            <a:avLst/>
          </a:prstGeom>
          <a:noFill/>
          <a:ln w="9525">
            <a:noFill/>
            <a:miter lim="800000"/>
            <a:headEnd/>
            <a:tailEnd/>
          </a:ln>
          <a:effectLst/>
        </p:spPr>
        <p:txBody>
          <a:bodyPr wrap="square">
            <a:spAutoFit/>
          </a:bodyPr>
          <a:lstStyle/>
          <a:p>
            <a:pPr algn="ctr"/>
            <a:r>
              <a:rPr lang="en-US" sz="4800" dirty="0" smtClean="0">
                <a:solidFill>
                  <a:schemeClr val="bg1"/>
                </a:solidFill>
                <a:latin typeface="Verdana" pitchFamily="34" charset="0"/>
              </a:rPr>
              <a:t>And in the end . . .</a:t>
            </a:r>
            <a:endParaRPr lang="en-US" sz="4800" dirty="0">
              <a:solidFill>
                <a:schemeClr val="bg1"/>
              </a:solidFill>
              <a:latin typeface="Verdana" pitchFamily="34" charset="0"/>
            </a:endParaRPr>
          </a:p>
        </p:txBody>
      </p:sp>
    </p:spTree>
  </p:cSld>
  <p:clrMapOvr>
    <a:masterClrMapping/>
  </p:clrMapOvr>
  <p:transition/>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94243" name="Rectangle 3"/>
          <p:cNvSpPr>
            <a:spLocks noChangeArrowheads="1"/>
          </p:cNvSpPr>
          <p:nvPr/>
        </p:nvSpPr>
        <p:spPr bwMode="auto">
          <a:xfrm>
            <a:off x="1419226" y="6477000"/>
            <a:ext cx="7191375" cy="381000"/>
          </a:xfrm>
          <a:prstGeom prst="rect">
            <a:avLst/>
          </a:prstGeom>
          <a:solidFill>
            <a:schemeClr val="tx2"/>
          </a:solidFill>
          <a:ln w="9525">
            <a:solidFill>
              <a:schemeClr val="tx1"/>
            </a:solidFill>
            <a:miter lim="800000"/>
            <a:headEnd/>
            <a:tailEnd/>
          </a:ln>
          <a:effectLst/>
        </p:spPr>
        <p:txBody>
          <a:bodyPr wrap="none" anchor="ctr"/>
          <a:lstStyle/>
          <a:p>
            <a:endParaRPr lang="en-US"/>
          </a:p>
        </p:txBody>
      </p:sp>
      <p:pic>
        <p:nvPicPr>
          <p:cNvPr id="394244" name="Picture 4" descr="Turn81702a"/>
          <p:cNvPicPr>
            <a:picLocks noChangeAspect="1" noChangeArrowheads="1"/>
          </p:cNvPicPr>
          <p:nvPr/>
        </p:nvPicPr>
        <p:blipFill>
          <a:blip r:embed="rId3" cstate="print">
            <a:lum bright="-9000" contrast="7000"/>
          </a:blip>
          <a:srcRect/>
          <a:stretch>
            <a:fillRect/>
          </a:stretch>
        </p:blipFill>
        <p:spPr bwMode="auto">
          <a:xfrm>
            <a:off x="3074989" y="304800"/>
            <a:ext cx="4240212" cy="5867400"/>
          </a:xfrm>
          <a:prstGeom prst="rect">
            <a:avLst/>
          </a:prstGeom>
          <a:noFill/>
        </p:spPr>
      </p:pic>
      <p:sp>
        <p:nvSpPr>
          <p:cNvPr id="394245" name="Text Box 5"/>
          <p:cNvSpPr txBox="1">
            <a:spLocks noChangeArrowheads="1"/>
          </p:cNvSpPr>
          <p:nvPr/>
        </p:nvSpPr>
        <p:spPr bwMode="auto">
          <a:xfrm>
            <a:off x="2552701" y="5989411"/>
            <a:ext cx="5295900" cy="396875"/>
          </a:xfrm>
          <a:prstGeom prst="rect">
            <a:avLst/>
          </a:prstGeom>
          <a:solidFill>
            <a:srgbClr val="000000"/>
          </a:solidFill>
          <a:ln w="9525">
            <a:noFill/>
            <a:miter lim="800000"/>
            <a:headEnd/>
            <a:tailEnd/>
          </a:ln>
          <a:effectLst/>
        </p:spPr>
        <p:txBody>
          <a:bodyPr>
            <a:spAutoFit/>
          </a:bodyPr>
          <a:lstStyle/>
          <a:p>
            <a:pPr algn="ctr"/>
            <a:r>
              <a:rPr lang="en-US" sz="2000" b="1" dirty="0">
                <a:solidFill>
                  <a:schemeClr val="bg1"/>
                </a:solidFill>
                <a:latin typeface="Verdana" pitchFamily="34" charset="0"/>
              </a:rPr>
              <a:t>Royal Mycenaean Death Mask</a:t>
            </a:r>
          </a:p>
        </p:txBody>
      </p:sp>
      <p:sp>
        <p:nvSpPr>
          <p:cNvPr id="6" name="Text Box 5"/>
          <p:cNvSpPr txBox="1">
            <a:spLocks noChangeArrowheads="1"/>
          </p:cNvSpPr>
          <p:nvPr/>
        </p:nvSpPr>
        <p:spPr bwMode="auto">
          <a:xfrm>
            <a:off x="1638300" y="3443406"/>
            <a:ext cx="7010400" cy="830997"/>
          </a:xfrm>
          <a:prstGeom prst="rect">
            <a:avLst/>
          </a:prstGeom>
          <a:noFill/>
          <a:ln w="9525">
            <a:noFill/>
            <a:miter lim="800000"/>
            <a:headEnd/>
            <a:tailEnd/>
          </a:ln>
          <a:effectLst/>
        </p:spPr>
        <p:txBody>
          <a:bodyPr wrap="square">
            <a:spAutoFit/>
          </a:bodyPr>
          <a:lstStyle/>
          <a:p>
            <a:pPr algn="ctr"/>
            <a:r>
              <a:rPr lang="en-US" sz="4800" dirty="0" smtClean="0">
                <a:solidFill>
                  <a:schemeClr val="tx1">
                    <a:lumMod val="65000"/>
                    <a:lumOff val="35000"/>
                  </a:schemeClr>
                </a:solidFill>
                <a:latin typeface="Verdana" pitchFamily="34" charset="0"/>
              </a:rPr>
              <a:t>And in </a:t>
            </a:r>
            <a:r>
              <a:rPr lang="en-US" sz="4800" dirty="0" smtClean="0">
                <a:solidFill>
                  <a:schemeClr val="bg1"/>
                </a:solidFill>
                <a:latin typeface="Verdana" pitchFamily="34" charset="0"/>
              </a:rPr>
              <a:t>the end </a:t>
            </a:r>
            <a:r>
              <a:rPr lang="en-US" sz="4800" dirty="0" smtClean="0">
                <a:solidFill>
                  <a:schemeClr val="tx1">
                    <a:lumMod val="65000"/>
                    <a:lumOff val="35000"/>
                  </a:schemeClr>
                </a:solidFill>
                <a:latin typeface="Verdana" pitchFamily="34" charset="0"/>
              </a:rPr>
              <a:t>. . .</a:t>
            </a:r>
            <a:endParaRPr lang="en-US" sz="4800" dirty="0">
              <a:solidFill>
                <a:schemeClr val="tx1">
                  <a:lumMod val="65000"/>
                  <a:lumOff val="35000"/>
                </a:schemeClr>
              </a:solidFill>
              <a:latin typeface="Verdana" pitchFamily="34" charset="0"/>
            </a:endParaRPr>
          </a:p>
        </p:txBody>
      </p:sp>
    </p:spTree>
  </p:cSld>
  <p:clrMapOvr>
    <a:masterClrMapping/>
  </p:clrMapOvr>
  <p:transition/>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6484" name="Text Box 4"/>
          <p:cNvSpPr txBox="1">
            <a:spLocks noChangeArrowheads="1"/>
          </p:cNvSpPr>
          <p:nvPr/>
        </p:nvSpPr>
        <p:spPr bwMode="auto">
          <a:xfrm>
            <a:off x="844550" y="5791200"/>
            <a:ext cx="8580438" cy="554037"/>
          </a:xfrm>
          <a:prstGeom prst="rect">
            <a:avLst/>
          </a:prstGeom>
          <a:solidFill>
            <a:schemeClr val="bg1"/>
          </a:solidFill>
          <a:ln w="9525">
            <a:noFill/>
            <a:miter lim="800000"/>
            <a:headEnd/>
            <a:tailEnd/>
          </a:ln>
          <a:effectLst/>
        </p:spPr>
        <p:txBody>
          <a:bodyPr wrap="none" anchor="ctr" anchorCtr="1"/>
          <a:lstStyle/>
          <a:p>
            <a:pPr algn="ctr">
              <a:lnSpc>
                <a:spcPct val="110000"/>
              </a:lnSpc>
            </a:pPr>
            <a:r>
              <a:rPr lang="en-US" sz="2000" b="1" dirty="0" smtClean="0">
                <a:solidFill>
                  <a:schemeClr val="tx2"/>
                </a:solidFill>
                <a:latin typeface="Arial" charset="0"/>
              </a:rPr>
              <a:t>Early farming in Africa and Bantu expansion</a:t>
            </a:r>
            <a:endParaRPr lang="en-US" sz="2000" b="1" dirty="0">
              <a:solidFill>
                <a:schemeClr val="tx2"/>
              </a:solidFill>
              <a:latin typeface="Arial" charset="0"/>
            </a:endParaRPr>
          </a:p>
        </p:txBody>
      </p:sp>
      <p:pic>
        <p:nvPicPr>
          <p:cNvPr id="5" name="Picture 4" descr="1411.jpg"/>
          <p:cNvPicPr>
            <a:picLocks noChangeAspect="1"/>
          </p:cNvPicPr>
          <p:nvPr/>
        </p:nvPicPr>
        <p:blipFill>
          <a:blip r:embed="rId3" cstate="print"/>
          <a:stretch>
            <a:fillRect/>
          </a:stretch>
        </p:blipFill>
        <p:spPr>
          <a:xfrm>
            <a:off x="2690586" y="366486"/>
            <a:ext cx="4889892" cy="5486400"/>
          </a:xfrm>
          <a:prstGeom prst="rect">
            <a:avLst/>
          </a:prstGeom>
        </p:spPr>
      </p:pic>
      <p:sp>
        <p:nvSpPr>
          <p:cNvPr id="6" name="Text Box 2"/>
          <p:cNvSpPr txBox="1">
            <a:spLocks noChangeArrowheads="1"/>
          </p:cNvSpPr>
          <p:nvPr/>
        </p:nvSpPr>
        <p:spPr bwMode="auto">
          <a:xfrm>
            <a:off x="3689545" y="6279730"/>
            <a:ext cx="2880917" cy="369332"/>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00000"/>
                </a:solidFill>
                <a:latin typeface="Arial" charset="0"/>
              </a:rPr>
              <a:t>Understanding </a:t>
            </a:r>
            <a:r>
              <a:rPr lang="en-US" sz="1200" i="1" dirty="0" smtClean="0">
                <a:solidFill>
                  <a:srgbClr val="000000"/>
                </a:solidFill>
                <a:latin typeface="Arial" charset="0"/>
              </a:rPr>
              <a:t>Humans,10</a:t>
            </a:r>
            <a:r>
              <a:rPr lang="en-US" sz="1200" i="1" baseline="30000" dirty="0" smtClean="0">
                <a:solidFill>
                  <a:srgbClr val="000000"/>
                </a:solidFill>
                <a:latin typeface="Arial" charset="0"/>
              </a:rPr>
              <a:t>th</a:t>
            </a:r>
            <a:r>
              <a:rPr lang="en-US" sz="1200" i="1" dirty="0" smtClean="0">
                <a:solidFill>
                  <a:srgbClr val="000000"/>
                </a:solidFill>
                <a:latin typeface="Arial" charset="0"/>
              </a:rPr>
              <a:t> </a:t>
            </a:r>
            <a:r>
              <a:rPr lang="en-US" sz="1200" i="1" dirty="0">
                <a:solidFill>
                  <a:srgbClr val="000000"/>
                </a:solidFill>
                <a:latin typeface="Arial" charset="0"/>
              </a:rPr>
              <a:t>Ed</a:t>
            </a:r>
            <a:r>
              <a:rPr lang="en-US" sz="1200" dirty="0">
                <a:solidFill>
                  <a:srgbClr val="000000"/>
                </a:solidFill>
                <a:latin typeface="Arial" charset="0"/>
              </a:rPr>
              <a:t>., p. </a:t>
            </a:r>
            <a:r>
              <a:rPr lang="en-US" sz="1200" dirty="0" smtClean="0">
                <a:solidFill>
                  <a:srgbClr val="000000"/>
                </a:solidFill>
                <a:latin typeface="Arial" charset="0"/>
              </a:rPr>
              <a:t>365</a:t>
            </a:r>
            <a:endParaRPr lang="en-US" sz="1200" dirty="0">
              <a:solidFill>
                <a:srgbClr val="000000"/>
              </a:solidFill>
              <a:latin typeface="Arial" charset="0"/>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35906" name="Text Box 2"/>
          <p:cNvSpPr txBox="1">
            <a:spLocks noChangeArrowheads="1"/>
          </p:cNvSpPr>
          <p:nvPr/>
        </p:nvSpPr>
        <p:spPr bwMode="auto">
          <a:xfrm>
            <a:off x="1485900" y="685802"/>
            <a:ext cx="7315200" cy="5733877"/>
          </a:xfrm>
          <a:prstGeom prst="rect">
            <a:avLst/>
          </a:prstGeom>
          <a:noFill/>
          <a:ln w="9525">
            <a:noFill/>
            <a:miter lim="800000"/>
            <a:headEnd/>
            <a:tailEnd/>
          </a:ln>
          <a:effectLst/>
        </p:spPr>
        <p:txBody>
          <a:bodyPr>
            <a:spAutoFit/>
          </a:bodyPr>
          <a:lstStyle/>
          <a:p>
            <a:pPr marL="400050" indent="-400050"/>
            <a:r>
              <a:rPr lang="en-US" sz="3600" b="1" dirty="0">
                <a:solidFill>
                  <a:schemeClr val="bg1"/>
                </a:solidFill>
                <a:latin typeface="Verdana" pitchFamily="34" charset="0"/>
              </a:rPr>
              <a:t>Neolithic</a:t>
            </a:r>
          </a:p>
          <a:p>
            <a:pPr marL="400050" indent="-400050" eaLnBrk="0" hangingPunct="0">
              <a:spcBef>
                <a:spcPct val="50000"/>
              </a:spcBef>
              <a:buClr>
                <a:schemeClr val="hlink"/>
              </a:buClr>
            </a:pPr>
            <a:r>
              <a:rPr kumimoji="1" lang="en-US" sz="2800" b="1" dirty="0">
                <a:solidFill>
                  <a:schemeClr val="bg1"/>
                </a:solidFill>
                <a:latin typeface="Verdana" pitchFamily="34" charset="0"/>
              </a:rPr>
              <a:t>“The New Stone Age”</a:t>
            </a:r>
          </a:p>
          <a:p>
            <a:pPr marL="400050" indent="-400050" eaLnBrk="0" hangingPunct="0">
              <a:spcBef>
                <a:spcPct val="50000"/>
              </a:spcBef>
              <a:buClr>
                <a:schemeClr val="hlink"/>
              </a:buClr>
            </a:pPr>
            <a:endParaRPr kumimoji="1" lang="en-US" sz="1200" b="1" dirty="0">
              <a:solidFill>
                <a:schemeClr val="bg1"/>
              </a:solidFill>
              <a:latin typeface="Verdana" pitchFamily="34" charset="0"/>
            </a:endParaRPr>
          </a:p>
          <a:p>
            <a:pPr marL="1257300" lvl="2" indent="-342900" eaLnBrk="0" hangingPunct="0">
              <a:lnSpc>
                <a:spcPct val="110000"/>
              </a:lnSpc>
              <a:spcBef>
                <a:spcPct val="50000"/>
              </a:spcBef>
              <a:buClr>
                <a:schemeClr val="hlink"/>
              </a:buClr>
              <a:buFontTx/>
              <a:buChar char="•"/>
            </a:pPr>
            <a:r>
              <a:rPr kumimoji="1" lang="en-US" sz="2800" b="1" dirty="0">
                <a:solidFill>
                  <a:schemeClr val="bg1"/>
                </a:solidFill>
                <a:latin typeface="Verdana" pitchFamily="34" charset="0"/>
              </a:rPr>
              <a:t>the first era of village farmers in any region</a:t>
            </a:r>
          </a:p>
          <a:p>
            <a:pPr marL="400050" indent="-400050" eaLnBrk="0" hangingPunct="0">
              <a:spcBef>
                <a:spcPct val="50000"/>
              </a:spcBef>
              <a:buClr>
                <a:schemeClr val="hlink"/>
              </a:buClr>
              <a:buFontTx/>
              <a:buChar char="•"/>
            </a:pPr>
            <a:endParaRPr kumimoji="1" lang="en-US" sz="1200" b="1" dirty="0">
              <a:solidFill>
                <a:schemeClr val="bg1"/>
              </a:solidFill>
              <a:latin typeface="Verdana" pitchFamily="34" charset="0"/>
            </a:endParaRPr>
          </a:p>
          <a:p>
            <a:pPr marL="1257300" lvl="2" indent="-342900" eaLnBrk="0" hangingPunct="0">
              <a:lnSpc>
                <a:spcPct val="110000"/>
              </a:lnSpc>
              <a:spcBef>
                <a:spcPct val="50000"/>
              </a:spcBef>
              <a:buClr>
                <a:schemeClr val="hlink"/>
              </a:buClr>
              <a:buFontTx/>
              <a:buChar char="•"/>
            </a:pPr>
            <a:r>
              <a:rPr kumimoji="1" lang="en-US" sz="2800" b="1" dirty="0">
                <a:solidFill>
                  <a:schemeClr val="bg1"/>
                </a:solidFill>
                <a:latin typeface="Verdana" pitchFamily="34" charset="0"/>
              </a:rPr>
              <a:t>stage marked by the appearance of ground stone tools and/or the domestication of plants and animals</a:t>
            </a:r>
            <a:endParaRPr lang="en-US" sz="3600" b="1" dirty="0">
              <a:solidFill>
                <a:schemeClr val="bg1"/>
              </a:solidFill>
              <a:latin typeface="Verdana" pitchFamily="34"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1257300" y="1162050"/>
            <a:ext cx="7772400" cy="4857750"/>
          </a:xfrm>
          <a:prstGeom prst="rect">
            <a:avLst/>
          </a:prstGeom>
          <a:noFill/>
          <a:ln w="9525">
            <a:noFill/>
            <a:miter lim="800000"/>
            <a:headEnd/>
            <a:tailEnd/>
          </a:ln>
        </p:spPr>
      </p:pic>
      <p:sp>
        <p:nvSpPr>
          <p:cNvPr id="20" name="TextBox 19"/>
          <p:cNvSpPr txBox="1"/>
          <p:nvPr/>
        </p:nvSpPr>
        <p:spPr>
          <a:xfrm>
            <a:off x="3543300" y="3276601"/>
            <a:ext cx="2590800" cy="538654"/>
          </a:xfrm>
          <a:prstGeom prst="rect">
            <a:avLst/>
          </a:prstGeom>
          <a:solidFill>
            <a:schemeClr val="bg1"/>
          </a:solidFill>
        </p:spPr>
        <p:txBody>
          <a:bodyPr wrap="square" rtlCol="0">
            <a:noAutofit/>
          </a:bodyPr>
          <a:lstStyle/>
          <a:p>
            <a:pPr algn="ctr"/>
            <a:r>
              <a:rPr lang="en-US" b="1" dirty="0">
                <a:solidFill>
                  <a:srgbClr val="000000"/>
                </a:solidFill>
              </a:rPr>
              <a:t>The </a:t>
            </a:r>
            <a:r>
              <a:rPr lang="en-US" b="1" dirty="0" smtClean="0">
                <a:solidFill>
                  <a:srgbClr val="000000"/>
                </a:solidFill>
              </a:rPr>
              <a:t>Neolithic</a:t>
            </a:r>
            <a:endParaRPr lang="en-US" b="1" dirty="0">
              <a:solidFill>
                <a:srgbClr val="000000"/>
              </a:solidFill>
            </a:endParaRPr>
          </a:p>
        </p:txBody>
      </p:sp>
      <p:sp>
        <p:nvSpPr>
          <p:cNvPr id="23" name="Oval 7"/>
          <p:cNvSpPr>
            <a:spLocks noChangeArrowheads="1"/>
          </p:cNvSpPr>
          <p:nvPr/>
        </p:nvSpPr>
        <p:spPr bwMode="auto">
          <a:xfrm>
            <a:off x="3733800" y="3124200"/>
            <a:ext cx="2247900" cy="784225"/>
          </a:xfrm>
          <a:prstGeom prst="ellipse">
            <a:avLst/>
          </a:prstGeom>
          <a:noFill/>
          <a:ln w="76200">
            <a:solidFill>
              <a:srgbClr val="FF0000"/>
            </a:solidFill>
            <a:miter lim="800000"/>
            <a:headEnd/>
            <a:tailEnd/>
          </a:ln>
          <a:effectLst/>
        </p:spPr>
        <p:txBody>
          <a:bodyPr wrap="none" anchor="ctr"/>
          <a:lstStyle/>
          <a:p>
            <a:pPr algn="ctr"/>
            <a:endParaRPr lang="en-US">
              <a:solidFill>
                <a:srgbClr val="000000"/>
              </a:solidFill>
            </a:endParaRPr>
          </a:p>
        </p:txBody>
      </p:sp>
      <p:sp>
        <p:nvSpPr>
          <p:cNvPr id="6" name="Oval 8"/>
          <p:cNvSpPr>
            <a:spLocks noChangeArrowheads="1"/>
          </p:cNvSpPr>
          <p:nvPr/>
        </p:nvSpPr>
        <p:spPr bwMode="auto">
          <a:xfrm>
            <a:off x="1851134" y="2057400"/>
            <a:ext cx="838200" cy="457200"/>
          </a:xfrm>
          <a:prstGeom prst="ellipse">
            <a:avLst/>
          </a:prstGeom>
          <a:noFill/>
          <a:ln w="76200">
            <a:solidFill>
              <a:srgbClr val="FF0000"/>
            </a:solidFill>
            <a:miter lim="800000"/>
            <a:headEnd/>
            <a:tailEnd/>
          </a:ln>
          <a:effectLst/>
        </p:spPr>
        <p:txBody>
          <a:bodyPr wrap="none" anchor="ctr"/>
          <a:lstStyle/>
          <a:p>
            <a:pPr algn="ctr"/>
            <a:endParaRPr lang="en-US"/>
          </a:p>
        </p:txBody>
      </p:sp>
      <p:sp>
        <p:nvSpPr>
          <p:cNvPr id="9" name="Oval 7"/>
          <p:cNvSpPr>
            <a:spLocks noChangeArrowheads="1"/>
          </p:cNvSpPr>
          <p:nvPr/>
        </p:nvSpPr>
        <p:spPr bwMode="auto">
          <a:xfrm>
            <a:off x="3285798" y="2044264"/>
            <a:ext cx="1981200" cy="784225"/>
          </a:xfrm>
          <a:prstGeom prst="ellipse">
            <a:avLst/>
          </a:prstGeom>
          <a:noFill/>
          <a:ln w="76200">
            <a:solidFill>
              <a:srgbClr val="FF0000"/>
            </a:solidFill>
            <a:miter lim="800000"/>
            <a:headEnd/>
            <a:tailEnd/>
          </a:ln>
          <a:effectLst/>
        </p:spPr>
        <p:txBody>
          <a:bodyPr wrap="none"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6"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1257300" y="1162050"/>
            <a:ext cx="7772400" cy="4857750"/>
          </a:xfrm>
          <a:prstGeom prst="rect">
            <a:avLst/>
          </a:prstGeom>
          <a:noFill/>
          <a:ln w="9525">
            <a:noFill/>
            <a:miter lim="800000"/>
            <a:headEnd/>
            <a:tailEnd/>
          </a:ln>
        </p:spPr>
      </p:pic>
      <p:sp>
        <p:nvSpPr>
          <p:cNvPr id="7" name="Text Box 6"/>
          <p:cNvSpPr txBox="1">
            <a:spLocks noChangeArrowheads="1"/>
          </p:cNvSpPr>
          <p:nvPr/>
        </p:nvSpPr>
        <p:spPr bwMode="auto">
          <a:xfrm>
            <a:off x="1485900" y="1220449"/>
            <a:ext cx="7315200" cy="1903751"/>
          </a:xfrm>
          <a:prstGeom prst="rect">
            <a:avLst/>
          </a:prstGeom>
          <a:solidFill>
            <a:schemeClr val="bg1"/>
          </a:solidFill>
          <a:ln w="9525">
            <a:noFill/>
            <a:miter lim="800000"/>
            <a:headEnd/>
            <a:tailEnd/>
          </a:ln>
          <a:effectLst/>
        </p:spPr>
        <p:txBody>
          <a:bodyPr wrap="none" anchor="ctr" anchorCtr="1"/>
          <a:lstStyle/>
          <a:p>
            <a:pPr marL="914400" indent="-914400">
              <a:lnSpc>
                <a:spcPct val="110000"/>
              </a:lnSpc>
              <a:buFontTx/>
              <a:buChar char="•"/>
            </a:pPr>
            <a:endParaRPr lang="en-US" b="1" dirty="0">
              <a:solidFill>
                <a:srgbClr val="0C0600"/>
              </a:solidFill>
              <a:latin typeface="Verdana" pitchFamily="34" charset="0"/>
            </a:endParaRPr>
          </a:p>
          <a:p>
            <a:pPr marL="914400" indent="-914400">
              <a:lnSpc>
                <a:spcPct val="110000"/>
              </a:lnSpc>
            </a:pPr>
            <a:r>
              <a:rPr lang="en-US" b="1" dirty="0">
                <a:solidFill>
                  <a:srgbClr val="0C0600"/>
                </a:solidFill>
                <a:latin typeface="Verdana" pitchFamily="34" charset="0"/>
              </a:rPr>
              <a:t>	In many parts of the world</a:t>
            </a:r>
          </a:p>
          <a:p>
            <a:pPr marL="914400" indent="-914400">
              <a:lnSpc>
                <a:spcPct val="110000"/>
              </a:lnSpc>
            </a:pPr>
            <a:r>
              <a:rPr lang="en-US" b="1" i="1" dirty="0">
                <a:solidFill>
                  <a:srgbClr val="0C0600"/>
                </a:solidFill>
                <a:latin typeface="Verdana" pitchFamily="34" charset="0"/>
              </a:rPr>
              <a:t>prehistoric</a:t>
            </a:r>
            <a:r>
              <a:rPr lang="en-US" b="1" dirty="0">
                <a:solidFill>
                  <a:srgbClr val="0C0600"/>
                </a:solidFill>
                <a:latin typeface="Verdana" pitchFamily="34" charset="0"/>
              </a:rPr>
              <a:t> times become </a:t>
            </a:r>
            <a:r>
              <a:rPr lang="en-US" b="1" i="1" dirty="0">
                <a:solidFill>
                  <a:srgbClr val="0C0600"/>
                </a:solidFill>
                <a:latin typeface="Verdana" pitchFamily="34" charset="0"/>
              </a:rPr>
              <a:t>historic</a:t>
            </a:r>
            <a:r>
              <a:rPr lang="en-US" b="1" dirty="0">
                <a:solidFill>
                  <a:srgbClr val="0C0600"/>
                </a:solidFill>
                <a:latin typeface="Verdana" pitchFamily="34" charset="0"/>
              </a:rPr>
              <a:t> times</a:t>
            </a:r>
          </a:p>
          <a:p>
            <a:pPr marL="914400" indent="-914400">
              <a:lnSpc>
                <a:spcPct val="110000"/>
              </a:lnSpc>
            </a:pPr>
            <a:r>
              <a:rPr lang="en-US" b="1" dirty="0">
                <a:solidFill>
                  <a:srgbClr val="0C0600"/>
                </a:solidFill>
                <a:latin typeface="Verdana" pitchFamily="34" charset="0"/>
              </a:rPr>
              <a:t> – with the appearance of writing</a:t>
            </a:r>
          </a:p>
          <a:p>
            <a:pPr marL="914400" indent="-914400">
              <a:lnSpc>
                <a:spcPct val="60000"/>
              </a:lnSpc>
            </a:pPr>
            <a:endParaRPr lang="en-US" b="1" dirty="0">
              <a:solidFill>
                <a:srgbClr val="0C0600"/>
              </a:solidFill>
              <a:latin typeface="Verdana" pitchFamily="34" charset="0"/>
            </a:endParaRPr>
          </a:p>
        </p:txBody>
      </p:sp>
      <p:sp>
        <p:nvSpPr>
          <p:cNvPr id="8" name="Text Box 6"/>
          <p:cNvSpPr txBox="1">
            <a:spLocks noChangeArrowheads="1"/>
          </p:cNvSpPr>
          <p:nvPr/>
        </p:nvSpPr>
        <p:spPr bwMode="auto">
          <a:xfrm>
            <a:off x="1485900" y="3048000"/>
            <a:ext cx="7315200" cy="1676400"/>
          </a:xfrm>
          <a:prstGeom prst="rect">
            <a:avLst/>
          </a:prstGeom>
          <a:solidFill>
            <a:schemeClr val="bg1"/>
          </a:solidFill>
          <a:ln w="9525">
            <a:noFill/>
            <a:miter lim="800000"/>
            <a:headEnd/>
            <a:tailEnd/>
          </a:ln>
          <a:effectLst/>
        </p:spPr>
        <p:txBody>
          <a:bodyPr anchor="ctr" anchorCtr="1"/>
          <a:lstStyle/>
          <a:p>
            <a:pPr marL="342900" indent="-342900" algn="ctr">
              <a:lnSpc>
                <a:spcPct val="60000"/>
              </a:lnSpc>
            </a:pPr>
            <a:r>
              <a:rPr lang="en-US" b="1" dirty="0">
                <a:solidFill>
                  <a:srgbClr val="0C0600"/>
                </a:solidFill>
                <a:latin typeface="Verdana" pitchFamily="34" charset="0"/>
              </a:rPr>
              <a:t>Major area focus shifts to looking at </a:t>
            </a:r>
          </a:p>
          <a:p>
            <a:pPr marL="342900" indent="-342900" algn="ctr">
              <a:lnSpc>
                <a:spcPct val="60000"/>
              </a:lnSpc>
            </a:pPr>
            <a:endParaRPr lang="en-US" b="1" dirty="0">
              <a:solidFill>
                <a:srgbClr val="0C0600"/>
              </a:solidFill>
              <a:latin typeface="Verdana" pitchFamily="34" charset="0"/>
            </a:endParaRPr>
          </a:p>
          <a:p>
            <a:pPr marL="342900" indent="-342900" algn="ctr">
              <a:lnSpc>
                <a:spcPct val="60000"/>
              </a:lnSpc>
            </a:pPr>
            <a:r>
              <a:rPr lang="en-US" b="1" dirty="0">
                <a:solidFill>
                  <a:srgbClr val="0C0600"/>
                </a:solidFill>
                <a:latin typeface="Verdana" pitchFamily="34" charset="0"/>
              </a:rPr>
              <a:t>various regions of the world</a:t>
            </a:r>
            <a:endParaRPr lang="en-US" sz="2000" b="1" dirty="0">
              <a:solidFill>
                <a:srgbClr val="0C0600"/>
              </a:solidFill>
              <a:latin typeface="Verdana" pitchFamily="34" charset="0"/>
            </a:endParaRPr>
          </a:p>
        </p:txBody>
      </p:sp>
      <p:sp>
        <p:nvSpPr>
          <p:cNvPr id="10" name="Text Box 7"/>
          <p:cNvSpPr txBox="1">
            <a:spLocks noChangeArrowheads="1"/>
          </p:cNvSpPr>
          <p:nvPr/>
        </p:nvSpPr>
        <p:spPr bwMode="auto">
          <a:xfrm>
            <a:off x="1485900" y="4213485"/>
            <a:ext cx="7315200" cy="1730115"/>
          </a:xfrm>
          <a:prstGeom prst="rect">
            <a:avLst/>
          </a:prstGeom>
          <a:solidFill>
            <a:schemeClr val="bg1"/>
          </a:solidFill>
          <a:ln w="9525">
            <a:noFill/>
            <a:miter lim="800000"/>
            <a:headEnd/>
            <a:tailEnd/>
          </a:ln>
          <a:effectLst/>
        </p:spPr>
        <p:txBody>
          <a:bodyPr wrap="none" anchor="ctr" anchorCtr="1"/>
          <a:lstStyle/>
          <a:p>
            <a:pPr marL="342900" indent="-342900">
              <a:lnSpc>
                <a:spcPct val="60000"/>
              </a:lnSpc>
              <a:tabLst>
                <a:tab pos="682625" algn="l"/>
              </a:tabLst>
            </a:pPr>
            <a:endParaRPr lang="en-US" b="1" dirty="0">
              <a:solidFill>
                <a:srgbClr val="0C0600"/>
              </a:solidFill>
              <a:latin typeface="Verdana" pitchFamily="34" charset="0"/>
            </a:endParaRPr>
          </a:p>
          <a:p>
            <a:pPr marL="342900" indent="-342900">
              <a:lnSpc>
                <a:spcPct val="110000"/>
              </a:lnSpc>
              <a:buFontTx/>
              <a:buChar char="•"/>
              <a:tabLst>
                <a:tab pos="682625" algn="l"/>
              </a:tabLst>
            </a:pPr>
            <a:r>
              <a:rPr lang="en-US" sz="2000" b="1" dirty="0">
                <a:solidFill>
                  <a:srgbClr val="0C0600"/>
                </a:solidFill>
                <a:latin typeface="Verdana" pitchFamily="34" charset="0"/>
              </a:rPr>
              <a:t>for example, instead of focusing on Africa</a:t>
            </a:r>
          </a:p>
          <a:p>
            <a:pPr marL="342900" indent="-342900">
              <a:lnSpc>
                <a:spcPct val="110000"/>
              </a:lnSpc>
              <a:tabLst>
                <a:tab pos="682625" algn="l"/>
              </a:tabLst>
            </a:pPr>
            <a:r>
              <a:rPr lang="en-US" sz="2000" b="1" dirty="0">
                <a:solidFill>
                  <a:srgbClr val="0C0600"/>
                </a:solidFill>
                <a:latin typeface="Verdana" pitchFamily="34" charset="0"/>
              </a:rPr>
              <a:t>	anthropologists look at individual sites</a:t>
            </a:r>
          </a:p>
          <a:p>
            <a:pPr marL="342900" indent="-342900">
              <a:lnSpc>
                <a:spcPct val="110000"/>
              </a:lnSpc>
              <a:tabLst>
                <a:tab pos="682625" algn="l"/>
              </a:tabLst>
            </a:pPr>
            <a:r>
              <a:rPr lang="en-US" sz="2000" b="1" dirty="0">
                <a:solidFill>
                  <a:srgbClr val="0C0600"/>
                </a:solidFill>
                <a:latin typeface="Verdana" pitchFamily="34" charset="0"/>
              </a:rPr>
              <a:t>	and regions</a:t>
            </a:r>
          </a:p>
          <a:p>
            <a:pPr lvl="2">
              <a:lnSpc>
                <a:spcPct val="60000"/>
              </a:lnSpc>
              <a:buFontTx/>
              <a:buChar char="•"/>
              <a:tabLst>
                <a:tab pos="682625" algn="l"/>
              </a:tabLst>
            </a:pPr>
            <a:endParaRPr lang="en-US" sz="2000" b="1" dirty="0">
              <a:solidFill>
                <a:srgbClr val="0C0600"/>
              </a:solidFill>
              <a:latin typeface="Verdana" pitchFamily="34" charset="0"/>
            </a:endParaRPr>
          </a:p>
          <a:p>
            <a:pPr marL="342900" indent="-342900">
              <a:lnSpc>
                <a:spcPct val="110000"/>
              </a:lnSpc>
              <a:buFontTx/>
              <a:buChar char="•"/>
              <a:tabLst>
                <a:tab pos="682625" algn="l"/>
              </a:tabLst>
            </a:pPr>
            <a:r>
              <a:rPr lang="en-US" sz="2000" b="1" dirty="0">
                <a:solidFill>
                  <a:srgbClr val="0C0600"/>
                </a:solidFill>
                <a:latin typeface="Verdana" pitchFamily="34" charset="0"/>
              </a:rPr>
              <a:t>e.g.,  Mesoamerica and </a:t>
            </a:r>
            <a:r>
              <a:rPr lang="en-US" sz="2000" b="1" dirty="0" err="1">
                <a:solidFill>
                  <a:srgbClr val="0C0600"/>
                </a:solidFill>
                <a:latin typeface="Verdana" pitchFamily="34" charset="0"/>
              </a:rPr>
              <a:t>Tehuacán</a:t>
            </a:r>
            <a:r>
              <a:rPr lang="en-US" sz="2000" b="1" dirty="0">
                <a:solidFill>
                  <a:srgbClr val="0C0600"/>
                </a:solidFill>
                <a:latin typeface="Verdana" pitchFamily="34" charset="0"/>
              </a:rPr>
              <a:t>, Mexico</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1257300" y="1162050"/>
            <a:ext cx="7772400" cy="4857750"/>
          </a:xfrm>
          <a:prstGeom prst="rect">
            <a:avLst/>
          </a:prstGeom>
          <a:noFill/>
          <a:ln w="9525">
            <a:noFill/>
            <a:miter lim="800000"/>
            <a:headEnd/>
            <a:tailEnd/>
          </a:ln>
        </p:spPr>
      </p:pic>
      <p:sp>
        <p:nvSpPr>
          <p:cNvPr id="7" name="Text Box 6"/>
          <p:cNvSpPr txBox="1">
            <a:spLocks noChangeArrowheads="1"/>
          </p:cNvSpPr>
          <p:nvPr/>
        </p:nvSpPr>
        <p:spPr bwMode="auto">
          <a:xfrm>
            <a:off x="1485900" y="1220449"/>
            <a:ext cx="7315200" cy="1903751"/>
          </a:xfrm>
          <a:prstGeom prst="rect">
            <a:avLst/>
          </a:prstGeom>
          <a:solidFill>
            <a:schemeClr val="bg1"/>
          </a:solidFill>
          <a:ln w="9525">
            <a:noFill/>
            <a:miter lim="800000"/>
            <a:headEnd/>
            <a:tailEnd/>
          </a:ln>
          <a:effectLst/>
        </p:spPr>
        <p:txBody>
          <a:bodyPr wrap="none" anchor="ctr" anchorCtr="1"/>
          <a:lstStyle/>
          <a:p>
            <a:pPr marL="914400" indent="-914400">
              <a:lnSpc>
                <a:spcPct val="110000"/>
              </a:lnSpc>
              <a:buFontTx/>
              <a:buChar char="•"/>
            </a:pPr>
            <a:endParaRPr lang="en-US" b="1" dirty="0">
              <a:solidFill>
                <a:srgbClr val="FFC000"/>
              </a:solidFill>
              <a:latin typeface="Verdana" pitchFamily="34" charset="0"/>
            </a:endParaRPr>
          </a:p>
          <a:p>
            <a:pPr marL="914400" indent="-914400">
              <a:lnSpc>
                <a:spcPct val="110000"/>
              </a:lnSpc>
            </a:pPr>
            <a:r>
              <a:rPr lang="en-US" b="1" dirty="0">
                <a:solidFill>
                  <a:srgbClr val="FFC000"/>
                </a:solidFill>
                <a:latin typeface="Verdana" pitchFamily="34" charset="0"/>
              </a:rPr>
              <a:t>	In many parts of the world</a:t>
            </a:r>
          </a:p>
          <a:p>
            <a:pPr marL="914400" indent="-914400">
              <a:lnSpc>
                <a:spcPct val="110000"/>
              </a:lnSpc>
            </a:pPr>
            <a:r>
              <a:rPr lang="en-US" b="1" i="1" dirty="0">
                <a:solidFill>
                  <a:srgbClr val="FFC000"/>
                </a:solidFill>
                <a:latin typeface="Verdana" pitchFamily="34" charset="0"/>
              </a:rPr>
              <a:t>prehistoric</a:t>
            </a:r>
            <a:r>
              <a:rPr lang="en-US" b="1" dirty="0">
                <a:solidFill>
                  <a:srgbClr val="FFC000"/>
                </a:solidFill>
                <a:latin typeface="Verdana" pitchFamily="34" charset="0"/>
              </a:rPr>
              <a:t> times become </a:t>
            </a:r>
            <a:r>
              <a:rPr lang="en-US" b="1" i="1" dirty="0">
                <a:solidFill>
                  <a:srgbClr val="FFC000"/>
                </a:solidFill>
                <a:latin typeface="Verdana" pitchFamily="34" charset="0"/>
              </a:rPr>
              <a:t>historic</a:t>
            </a:r>
            <a:r>
              <a:rPr lang="en-US" b="1" dirty="0">
                <a:solidFill>
                  <a:srgbClr val="FFC000"/>
                </a:solidFill>
                <a:latin typeface="Verdana" pitchFamily="34" charset="0"/>
              </a:rPr>
              <a:t> times</a:t>
            </a:r>
          </a:p>
          <a:p>
            <a:pPr marL="914400" indent="-914400">
              <a:lnSpc>
                <a:spcPct val="110000"/>
              </a:lnSpc>
            </a:pPr>
            <a:r>
              <a:rPr lang="en-US" b="1" dirty="0">
                <a:solidFill>
                  <a:srgbClr val="FFC000"/>
                </a:solidFill>
                <a:latin typeface="Verdana" pitchFamily="34" charset="0"/>
              </a:rPr>
              <a:t> – with the appearance of writing</a:t>
            </a:r>
          </a:p>
          <a:p>
            <a:pPr marL="914400" indent="-914400">
              <a:lnSpc>
                <a:spcPct val="60000"/>
              </a:lnSpc>
            </a:pPr>
            <a:endParaRPr lang="en-US" b="1" dirty="0">
              <a:solidFill>
                <a:srgbClr val="FFC000"/>
              </a:solidFill>
              <a:latin typeface="Verdana" pitchFamily="34" charset="0"/>
            </a:endParaRPr>
          </a:p>
        </p:txBody>
      </p:sp>
      <p:sp>
        <p:nvSpPr>
          <p:cNvPr id="8" name="Text Box 6"/>
          <p:cNvSpPr txBox="1">
            <a:spLocks noChangeArrowheads="1"/>
          </p:cNvSpPr>
          <p:nvPr/>
        </p:nvSpPr>
        <p:spPr bwMode="auto">
          <a:xfrm>
            <a:off x="1485900" y="3048000"/>
            <a:ext cx="7315200" cy="1676400"/>
          </a:xfrm>
          <a:prstGeom prst="rect">
            <a:avLst/>
          </a:prstGeom>
          <a:solidFill>
            <a:schemeClr val="bg1"/>
          </a:solidFill>
          <a:ln w="9525">
            <a:noFill/>
            <a:miter lim="800000"/>
            <a:headEnd/>
            <a:tailEnd/>
          </a:ln>
          <a:effectLst/>
        </p:spPr>
        <p:txBody>
          <a:bodyPr anchor="ctr" anchorCtr="1"/>
          <a:lstStyle/>
          <a:p>
            <a:pPr marL="342900" indent="-342900" algn="ctr">
              <a:lnSpc>
                <a:spcPct val="60000"/>
              </a:lnSpc>
            </a:pPr>
            <a:r>
              <a:rPr lang="en-US" b="1" dirty="0">
                <a:solidFill>
                  <a:srgbClr val="FFC000"/>
                </a:solidFill>
                <a:latin typeface="Verdana" pitchFamily="34" charset="0"/>
              </a:rPr>
              <a:t>Major area focus shifts to looking at </a:t>
            </a:r>
          </a:p>
          <a:p>
            <a:pPr marL="342900" indent="-342900" algn="ctr">
              <a:lnSpc>
                <a:spcPct val="60000"/>
              </a:lnSpc>
            </a:pPr>
            <a:endParaRPr lang="en-US" b="1" dirty="0">
              <a:solidFill>
                <a:srgbClr val="FFC000"/>
              </a:solidFill>
              <a:latin typeface="Verdana" pitchFamily="34" charset="0"/>
            </a:endParaRPr>
          </a:p>
          <a:p>
            <a:pPr marL="342900" indent="-342900" algn="ctr">
              <a:lnSpc>
                <a:spcPct val="60000"/>
              </a:lnSpc>
            </a:pPr>
            <a:r>
              <a:rPr lang="en-US" b="1" dirty="0">
                <a:solidFill>
                  <a:srgbClr val="FFC000"/>
                </a:solidFill>
                <a:latin typeface="Verdana" pitchFamily="34" charset="0"/>
              </a:rPr>
              <a:t>various regions of the world</a:t>
            </a:r>
            <a:endParaRPr lang="en-US" sz="2000" b="1" dirty="0">
              <a:solidFill>
                <a:srgbClr val="FFC000"/>
              </a:solidFill>
              <a:latin typeface="Verdana" pitchFamily="34" charset="0"/>
            </a:endParaRPr>
          </a:p>
        </p:txBody>
      </p:sp>
      <p:sp>
        <p:nvSpPr>
          <p:cNvPr id="10" name="Text Box 7"/>
          <p:cNvSpPr txBox="1">
            <a:spLocks noChangeArrowheads="1"/>
          </p:cNvSpPr>
          <p:nvPr/>
        </p:nvSpPr>
        <p:spPr bwMode="auto">
          <a:xfrm>
            <a:off x="1485900" y="4213485"/>
            <a:ext cx="7315200" cy="1730115"/>
          </a:xfrm>
          <a:prstGeom prst="rect">
            <a:avLst/>
          </a:prstGeom>
          <a:solidFill>
            <a:srgbClr val="FFFFFF"/>
          </a:solidFill>
          <a:ln w="9525">
            <a:noFill/>
            <a:miter lim="800000"/>
            <a:headEnd/>
            <a:tailEnd/>
          </a:ln>
          <a:effectLst/>
        </p:spPr>
        <p:txBody>
          <a:bodyPr wrap="none" anchor="ctr" anchorCtr="1"/>
          <a:lstStyle/>
          <a:p>
            <a:pPr marL="342900" indent="-342900">
              <a:lnSpc>
                <a:spcPct val="60000"/>
              </a:lnSpc>
              <a:tabLst>
                <a:tab pos="682625" algn="l"/>
              </a:tabLst>
            </a:pPr>
            <a:endParaRPr lang="en-US" b="1" dirty="0">
              <a:solidFill>
                <a:srgbClr val="FFC000"/>
              </a:solidFill>
              <a:latin typeface="Verdana" pitchFamily="34" charset="0"/>
            </a:endParaRPr>
          </a:p>
          <a:p>
            <a:pPr marL="342900" indent="-342900">
              <a:lnSpc>
                <a:spcPct val="110000"/>
              </a:lnSpc>
              <a:buFontTx/>
              <a:buChar char="•"/>
              <a:tabLst>
                <a:tab pos="682625" algn="l"/>
              </a:tabLst>
            </a:pPr>
            <a:r>
              <a:rPr lang="en-US" sz="2000" b="1" dirty="0">
                <a:solidFill>
                  <a:srgbClr val="FFC000"/>
                </a:solidFill>
                <a:latin typeface="Verdana" pitchFamily="34" charset="0"/>
              </a:rPr>
              <a:t>for example, instead of focusing on Africa</a:t>
            </a:r>
          </a:p>
          <a:p>
            <a:pPr marL="342900" indent="-342900">
              <a:lnSpc>
                <a:spcPct val="110000"/>
              </a:lnSpc>
              <a:tabLst>
                <a:tab pos="682625" algn="l"/>
              </a:tabLst>
            </a:pPr>
            <a:r>
              <a:rPr lang="en-US" sz="2000" b="1" dirty="0">
                <a:solidFill>
                  <a:srgbClr val="FFC000"/>
                </a:solidFill>
                <a:latin typeface="Verdana" pitchFamily="34" charset="0"/>
              </a:rPr>
              <a:t>	anthropologists look at individual sites</a:t>
            </a:r>
          </a:p>
          <a:p>
            <a:pPr marL="342900" indent="-342900">
              <a:lnSpc>
                <a:spcPct val="110000"/>
              </a:lnSpc>
              <a:tabLst>
                <a:tab pos="682625" algn="l"/>
              </a:tabLst>
            </a:pPr>
            <a:r>
              <a:rPr lang="en-US" sz="2000" b="1" dirty="0">
                <a:solidFill>
                  <a:srgbClr val="FFC000"/>
                </a:solidFill>
                <a:latin typeface="Verdana" pitchFamily="34" charset="0"/>
              </a:rPr>
              <a:t>	and regions</a:t>
            </a:r>
          </a:p>
          <a:p>
            <a:pPr lvl="2">
              <a:lnSpc>
                <a:spcPct val="60000"/>
              </a:lnSpc>
              <a:buFontTx/>
              <a:buChar char="•"/>
              <a:tabLst>
                <a:tab pos="682625" algn="l"/>
              </a:tabLst>
            </a:pPr>
            <a:endParaRPr lang="en-US" sz="2000" b="1" dirty="0">
              <a:solidFill>
                <a:srgbClr val="FFC000"/>
              </a:solidFill>
              <a:latin typeface="Verdana" pitchFamily="34" charset="0"/>
            </a:endParaRPr>
          </a:p>
          <a:p>
            <a:pPr marL="342900" indent="-342900">
              <a:lnSpc>
                <a:spcPct val="110000"/>
              </a:lnSpc>
              <a:buFontTx/>
              <a:buChar char="•"/>
              <a:tabLst>
                <a:tab pos="682625" algn="l"/>
              </a:tabLst>
            </a:pPr>
            <a:r>
              <a:rPr lang="en-US" sz="2000" b="1" dirty="0">
                <a:solidFill>
                  <a:srgbClr val="FFC000"/>
                </a:solidFill>
                <a:latin typeface="Verdana" pitchFamily="34" charset="0"/>
              </a:rPr>
              <a:t>e.g.,  Mesoamerica and </a:t>
            </a:r>
            <a:r>
              <a:rPr lang="en-US" sz="2000" b="1" dirty="0" err="1">
                <a:solidFill>
                  <a:srgbClr val="0C0600"/>
                </a:solidFill>
                <a:latin typeface="Verdana" pitchFamily="34" charset="0"/>
              </a:rPr>
              <a:t>Tehuacán</a:t>
            </a:r>
            <a:r>
              <a:rPr lang="en-US" sz="2000" b="1" dirty="0">
                <a:solidFill>
                  <a:srgbClr val="0C0600"/>
                </a:solidFill>
                <a:latin typeface="Verdana" pitchFamily="34" charset="0"/>
              </a:rPr>
              <a:t>, Mexico</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2"/>
          <p:cNvSpPr>
            <a:spLocks noChangeArrowheads="1"/>
          </p:cNvSpPr>
          <p:nvPr/>
        </p:nvSpPr>
        <p:spPr bwMode="auto">
          <a:xfrm>
            <a:off x="0" y="0"/>
            <a:ext cx="10287000" cy="6858000"/>
          </a:xfrm>
          <a:prstGeom prst="rect">
            <a:avLst/>
          </a:prstGeom>
          <a:gradFill>
            <a:gsLst>
              <a:gs pos="0">
                <a:schemeClr val="accent1">
                  <a:shade val="30000"/>
                  <a:satMod val="115000"/>
                  <a:alpha val="0"/>
                </a:schemeClr>
              </a:gs>
              <a:gs pos="50000">
                <a:schemeClr val="accent1">
                  <a:shade val="67500"/>
                  <a:satMod val="115000"/>
                  <a:alpha val="0"/>
                </a:schemeClr>
              </a:gs>
              <a:gs pos="100000">
                <a:srgbClr val="C00000">
                  <a:alpha val="49000"/>
                </a:srgbClr>
              </a:gs>
            </a:gsLst>
            <a:lin ang="5400000" scaled="0"/>
          </a:gradFill>
          <a:ln w="9525">
            <a:noFill/>
            <a:miter lim="800000"/>
            <a:headEnd/>
            <a:tailEnd/>
          </a:ln>
        </p:spPr>
        <p:txBody>
          <a:bodyPr wrap="square" anchor="ctr">
            <a:noAutofit/>
          </a:bodyPr>
          <a:lstStyle/>
          <a:p>
            <a:pPr algn="ctr">
              <a:lnSpc>
                <a:spcPct val="140000"/>
              </a:lnSpc>
            </a:pPr>
            <a:endParaRPr lang="en-US" sz="3200" b="1" dirty="0">
              <a:solidFill>
                <a:srgbClr val="FFFFFF"/>
              </a:solidFill>
              <a:latin typeface="Arial" charset="0"/>
            </a:endParaRPr>
          </a:p>
          <a:p>
            <a:pPr algn="ctr">
              <a:lnSpc>
                <a:spcPct val="140000"/>
              </a:lnSpc>
            </a:pPr>
            <a:r>
              <a:rPr lang="en-US" sz="3200" b="1" dirty="0">
                <a:solidFill>
                  <a:srgbClr val="FFFFFF"/>
                </a:solidFill>
                <a:latin typeface="Arial" charset="0"/>
              </a:rPr>
              <a:t> </a:t>
            </a:r>
          </a:p>
        </p:txBody>
      </p:sp>
      <p:pic>
        <p:nvPicPr>
          <p:cNvPr id="4" name="Picture 3" descr="text 10th ed p 345c.jpg"/>
          <p:cNvPicPr>
            <a:picLocks noChangeAspect="1"/>
          </p:cNvPicPr>
          <p:nvPr/>
        </p:nvPicPr>
        <p:blipFill>
          <a:blip r:embed="rId2" cstate="print"/>
          <a:stretch>
            <a:fillRect/>
          </a:stretch>
        </p:blipFill>
        <p:spPr>
          <a:xfrm>
            <a:off x="2857500" y="457200"/>
            <a:ext cx="4483446" cy="5943600"/>
          </a:xfrm>
          <a:prstGeom prst="rect">
            <a:avLst/>
          </a:prstGeom>
        </p:spPr>
      </p:pic>
      <p:sp>
        <p:nvSpPr>
          <p:cNvPr id="5" name="Rectangle 4"/>
          <p:cNvSpPr/>
          <p:nvPr/>
        </p:nvSpPr>
        <p:spPr>
          <a:xfrm>
            <a:off x="2726872" y="2779486"/>
            <a:ext cx="4800600" cy="649514"/>
          </a:xfrm>
          <a:prstGeom prst="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b="1" kern="1200">
              <a:solidFill>
                <a:srgbClr val="FFFFFF"/>
              </a:solidFill>
              <a:latin typeface="Arial"/>
              <a:ea typeface="+mn-ea"/>
              <a:cs typeface="+mn-cs"/>
            </a:endParaRPr>
          </a:p>
        </p:txBody>
      </p:sp>
      <p:sp>
        <p:nvSpPr>
          <p:cNvPr id="7" name="Rectangle 6"/>
          <p:cNvSpPr/>
          <p:nvPr/>
        </p:nvSpPr>
        <p:spPr>
          <a:xfrm>
            <a:off x="2720867" y="3641834"/>
            <a:ext cx="4800600" cy="575942"/>
          </a:xfrm>
          <a:prstGeom prst="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b="1" kern="1200">
              <a:solidFill>
                <a:srgbClr val="FFFFFF"/>
              </a:solidFill>
              <a:latin typeface="Arial"/>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3939" name="Picture 3" descr="1414"/>
          <p:cNvPicPr>
            <a:picLocks noChangeAspect="1" noChangeArrowheads="1"/>
          </p:cNvPicPr>
          <p:nvPr/>
        </p:nvPicPr>
        <p:blipFill>
          <a:blip r:embed="rId3" cstate="print"/>
          <a:srcRect/>
          <a:stretch>
            <a:fillRect/>
          </a:stretch>
        </p:blipFill>
        <p:spPr bwMode="auto">
          <a:xfrm>
            <a:off x="2482850" y="365125"/>
            <a:ext cx="5265738" cy="5716588"/>
          </a:xfrm>
          <a:prstGeom prst="rect">
            <a:avLst/>
          </a:prstGeom>
          <a:noFill/>
        </p:spPr>
      </p:pic>
      <p:sp>
        <p:nvSpPr>
          <p:cNvPr id="1063940" name="Text Box 4"/>
          <p:cNvSpPr txBox="1">
            <a:spLocks noChangeArrowheads="1"/>
          </p:cNvSpPr>
          <p:nvPr/>
        </p:nvSpPr>
        <p:spPr bwMode="auto">
          <a:xfrm>
            <a:off x="1638301" y="5804338"/>
            <a:ext cx="6962775" cy="554037"/>
          </a:xfrm>
          <a:prstGeom prst="rect">
            <a:avLst/>
          </a:prstGeom>
          <a:solidFill>
            <a:schemeClr val="bg1"/>
          </a:solidFill>
          <a:ln w="9525">
            <a:noFill/>
            <a:miter lim="800000"/>
            <a:headEnd/>
            <a:tailEnd/>
          </a:ln>
          <a:effectLst/>
        </p:spPr>
        <p:txBody>
          <a:bodyPr wrap="none" anchor="ctr" anchorCtr="1"/>
          <a:lstStyle/>
          <a:p>
            <a:pPr algn="ctr">
              <a:lnSpc>
                <a:spcPct val="110000"/>
              </a:lnSpc>
            </a:pPr>
            <a:r>
              <a:rPr lang="en-US" sz="1600" b="1" dirty="0">
                <a:solidFill>
                  <a:schemeClr val="tx2"/>
                </a:solidFill>
                <a:latin typeface="Arial" charset="0"/>
              </a:rPr>
              <a:t>Early farming in the Americas</a:t>
            </a:r>
          </a:p>
        </p:txBody>
      </p:sp>
      <p:sp>
        <p:nvSpPr>
          <p:cNvPr id="1063942" name="AutoShape 6"/>
          <p:cNvSpPr>
            <a:spLocks noChangeArrowheads="1"/>
          </p:cNvSpPr>
          <p:nvPr/>
        </p:nvSpPr>
        <p:spPr bwMode="auto">
          <a:xfrm>
            <a:off x="4625867" y="3063766"/>
            <a:ext cx="1905000" cy="316951"/>
          </a:xfrm>
          <a:prstGeom prst="leftArrow">
            <a:avLst>
              <a:gd name="adj1" fmla="val 50000"/>
              <a:gd name="adj2" fmla="val 171895"/>
            </a:avLst>
          </a:prstGeom>
          <a:solidFill>
            <a:srgbClr val="FF0000"/>
          </a:solidFill>
          <a:ln w="38100">
            <a:solidFill>
              <a:schemeClr val="tx1"/>
            </a:solidFill>
            <a:miter lim="800000"/>
            <a:headEnd/>
            <a:tailEnd/>
          </a:ln>
          <a:effectLst/>
        </p:spPr>
        <p:txBody>
          <a:bodyPr wrap="none" anchor="ctr"/>
          <a:lstStyle/>
          <a:p>
            <a:endParaRPr lang="en-US"/>
          </a:p>
        </p:txBody>
      </p:sp>
      <p:sp>
        <p:nvSpPr>
          <p:cNvPr id="1063943" name="Text Box 7"/>
          <p:cNvSpPr txBox="1">
            <a:spLocks noChangeArrowheads="1"/>
          </p:cNvSpPr>
          <p:nvPr/>
        </p:nvSpPr>
        <p:spPr bwMode="auto">
          <a:xfrm>
            <a:off x="6631205" y="2957514"/>
            <a:ext cx="1850186" cy="461665"/>
          </a:xfrm>
          <a:prstGeom prst="rect">
            <a:avLst/>
          </a:prstGeom>
          <a:solidFill>
            <a:schemeClr val="accent6">
              <a:lumMod val="20000"/>
              <a:lumOff val="80000"/>
              <a:alpha val="50000"/>
            </a:schemeClr>
          </a:solidFill>
          <a:ln w="9525">
            <a:noFill/>
            <a:miter lim="800000"/>
            <a:headEnd/>
            <a:tailEnd/>
          </a:ln>
          <a:effectLst/>
        </p:spPr>
        <p:txBody>
          <a:bodyPr wrap="none">
            <a:spAutoFit/>
          </a:bodyPr>
          <a:lstStyle/>
          <a:p>
            <a:r>
              <a:rPr lang="en-US" b="1" dirty="0">
                <a:latin typeface="Verdana" pitchFamily="34" charset="0"/>
              </a:rPr>
              <a:t>Tehuacán</a:t>
            </a:r>
          </a:p>
        </p:txBody>
      </p:sp>
      <p:sp>
        <p:nvSpPr>
          <p:cNvPr id="7" name="Text Box 2"/>
          <p:cNvSpPr txBox="1">
            <a:spLocks noChangeArrowheads="1"/>
          </p:cNvSpPr>
          <p:nvPr/>
        </p:nvSpPr>
        <p:spPr bwMode="auto">
          <a:xfrm>
            <a:off x="3689548" y="6278478"/>
            <a:ext cx="2880917"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00000"/>
                </a:solidFill>
                <a:latin typeface="Arial" charset="0"/>
              </a:rPr>
              <a:t>Understanding </a:t>
            </a:r>
            <a:r>
              <a:rPr lang="en-US" sz="1200" i="1" dirty="0" smtClean="0">
                <a:solidFill>
                  <a:srgbClr val="000000"/>
                </a:solidFill>
                <a:latin typeface="Arial" charset="0"/>
              </a:rPr>
              <a:t>Humans,10</a:t>
            </a:r>
            <a:r>
              <a:rPr lang="en-US" sz="1200" i="1" baseline="30000" dirty="0" smtClean="0">
                <a:solidFill>
                  <a:srgbClr val="000000"/>
                </a:solidFill>
                <a:latin typeface="Arial" charset="0"/>
              </a:rPr>
              <a:t>th</a:t>
            </a:r>
            <a:r>
              <a:rPr lang="en-US" sz="1200" i="1" dirty="0" smtClean="0">
                <a:solidFill>
                  <a:srgbClr val="000000"/>
                </a:solidFill>
                <a:latin typeface="Arial" charset="0"/>
              </a:rPr>
              <a:t> </a:t>
            </a:r>
            <a:r>
              <a:rPr lang="en-US" sz="1200" i="1" dirty="0">
                <a:solidFill>
                  <a:srgbClr val="000000"/>
                </a:solidFill>
                <a:latin typeface="Arial" charset="0"/>
              </a:rPr>
              <a:t>Ed</a:t>
            </a:r>
            <a:r>
              <a:rPr lang="en-US" sz="1200" dirty="0">
                <a:solidFill>
                  <a:srgbClr val="000000"/>
                </a:solidFill>
                <a:latin typeface="Arial" charset="0"/>
              </a:rPr>
              <a:t>., </a:t>
            </a:r>
            <a:r>
              <a:rPr lang="en-US" sz="1200" dirty="0" smtClean="0">
                <a:solidFill>
                  <a:srgbClr val="000000"/>
                </a:solidFill>
                <a:latin typeface="Arial" charset="0"/>
              </a:rPr>
              <a:t>p. 374</a:t>
            </a:r>
            <a:endParaRPr lang="en-US" sz="1200" dirty="0">
              <a:solidFill>
                <a:srgbClr val="000000"/>
              </a:solidFill>
              <a:latin typeface="Arial" charset="0"/>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p:cNvGrpSpPr/>
        <p:nvPr/>
      </p:nvGrpSpPr>
      <p:grpSpPr>
        <a:xfrm>
          <a:off x="0" y="0"/>
          <a:ext cx="0" cy="0"/>
          <a:chOff x="0" y="0"/>
          <a:chExt cx="0" cy="0"/>
        </a:xfrm>
      </p:grpSpPr>
      <p:sp>
        <p:nvSpPr>
          <p:cNvPr id="1201156" name="Text Box 4"/>
          <p:cNvSpPr txBox="1">
            <a:spLocks noChangeArrowheads="1"/>
          </p:cNvSpPr>
          <p:nvPr/>
        </p:nvSpPr>
        <p:spPr bwMode="auto">
          <a:xfrm>
            <a:off x="830264" y="5802095"/>
            <a:ext cx="8580437" cy="554037"/>
          </a:xfrm>
          <a:prstGeom prst="rect">
            <a:avLst/>
          </a:prstGeom>
          <a:noFill/>
          <a:ln w="9525">
            <a:noFill/>
            <a:miter lim="800000"/>
            <a:headEnd/>
            <a:tailEnd/>
          </a:ln>
          <a:effectLst/>
        </p:spPr>
        <p:txBody>
          <a:bodyPr wrap="none" anchor="ctr" anchorCtr="1"/>
          <a:lstStyle/>
          <a:p>
            <a:pPr algn="ctr">
              <a:lnSpc>
                <a:spcPct val="110000"/>
              </a:lnSpc>
            </a:pPr>
            <a:r>
              <a:rPr lang="en-US" sz="1600" b="1" dirty="0">
                <a:solidFill>
                  <a:srgbClr val="FFFFFF"/>
                </a:solidFill>
                <a:latin typeface="Arial" charset="0"/>
              </a:rPr>
              <a:t>Important Mexican and South American Sites and Regions</a:t>
            </a:r>
          </a:p>
        </p:txBody>
      </p:sp>
      <p:sp>
        <p:nvSpPr>
          <p:cNvPr id="6" name="Text Box 2"/>
          <p:cNvSpPr txBox="1">
            <a:spLocks noChangeArrowheads="1"/>
          </p:cNvSpPr>
          <p:nvPr/>
        </p:nvSpPr>
        <p:spPr bwMode="auto">
          <a:xfrm>
            <a:off x="3689548" y="6278478"/>
            <a:ext cx="2880917"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FFFFFF"/>
                </a:solidFill>
                <a:latin typeface="Arial" charset="0"/>
              </a:rPr>
              <a:t>Understanding </a:t>
            </a:r>
            <a:r>
              <a:rPr lang="en-US" sz="1200" i="1" dirty="0" smtClean="0">
                <a:solidFill>
                  <a:srgbClr val="FFFFFF"/>
                </a:solidFill>
                <a:latin typeface="Arial" charset="0"/>
              </a:rPr>
              <a:t>Humans,10</a:t>
            </a:r>
            <a:r>
              <a:rPr lang="en-US" sz="1200" i="1" baseline="30000" dirty="0" smtClean="0">
                <a:solidFill>
                  <a:srgbClr val="FFFFFF"/>
                </a:solidFill>
                <a:latin typeface="Arial" charset="0"/>
              </a:rPr>
              <a:t>th</a:t>
            </a:r>
            <a:r>
              <a:rPr lang="en-US" sz="1200" i="1" dirty="0" smtClean="0">
                <a:solidFill>
                  <a:srgbClr val="FFFFFF"/>
                </a:solidFill>
                <a:latin typeface="Arial" charset="0"/>
              </a:rPr>
              <a:t> </a:t>
            </a:r>
            <a:r>
              <a:rPr lang="en-US" sz="1200" i="1" dirty="0">
                <a:solidFill>
                  <a:srgbClr val="FFFFFF"/>
                </a:solidFill>
                <a:latin typeface="Arial" charset="0"/>
              </a:rPr>
              <a:t>Ed</a:t>
            </a:r>
            <a:r>
              <a:rPr lang="en-US" sz="1200" dirty="0">
                <a:solidFill>
                  <a:srgbClr val="FFFFFF"/>
                </a:solidFill>
                <a:latin typeface="Arial" charset="0"/>
              </a:rPr>
              <a:t>., </a:t>
            </a:r>
            <a:r>
              <a:rPr lang="en-US" sz="1200" dirty="0" smtClean="0">
                <a:solidFill>
                  <a:srgbClr val="FFFFFF"/>
                </a:solidFill>
                <a:latin typeface="Arial" charset="0"/>
              </a:rPr>
              <a:t>p. 374</a:t>
            </a:r>
            <a:endParaRPr lang="en-US" sz="1200" dirty="0">
              <a:solidFill>
                <a:srgbClr val="FFFFFF"/>
              </a:solidFill>
              <a:latin typeface="Arial" charset="0"/>
            </a:endParaRPr>
          </a:p>
        </p:txBody>
      </p:sp>
      <p:pic>
        <p:nvPicPr>
          <p:cNvPr id="7" name="Picture 6" descr="text 10th ed p 372c.jpg"/>
          <p:cNvPicPr>
            <a:picLocks noChangeAspect="1"/>
          </p:cNvPicPr>
          <p:nvPr/>
        </p:nvPicPr>
        <p:blipFill>
          <a:blip r:embed="rId3" cstate="print">
            <a:lum bright="10000" contrast="4000"/>
          </a:blip>
          <a:stretch>
            <a:fillRect/>
          </a:stretch>
        </p:blipFill>
        <p:spPr>
          <a:xfrm>
            <a:off x="1244164" y="917470"/>
            <a:ext cx="7772400" cy="4934164"/>
          </a:xfrm>
          <a:prstGeom prst="rect">
            <a:avLst/>
          </a:prstGeom>
        </p:spPr>
      </p:pic>
      <p:sp>
        <p:nvSpPr>
          <p:cNvPr id="8" name="Oval 5"/>
          <p:cNvSpPr>
            <a:spLocks noChangeArrowheads="1"/>
          </p:cNvSpPr>
          <p:nvPr/>
        </p:nvSpPr>
        <p:spPr bwMode="auto">
          <a:xfrm>
            <a:off x="1615711" y="2065283"/>
            <a:ext cx="1474330" cy="614959"/>
          </a:xfrm>
          <a:prstGeom prst="ellipse">
            <a:avLst/>
          </a:prstGeom>
          <a:noFill/>
          <a:ln w="76200">
            <a:solidFill>
              <a:srgbClr val="FF0000"/>
            </a:solidFill>
            <a:miter lim="800000"/>
            <a:headEnd/>
            <a:tailEnd/>
          </a:ln>
          <a:effectLst/>
        </p:spPr>
        <p:txBody>
          <a:bodyPr wrap="none" anchor="ctr"/>
          <a:lstStyle/>
          <a:p>
            <a:pPr algn="ctr"/>
            <a:endParaRPr lang="en-US"/>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3689549" y="6278478"/>
            <a:ext cx="2880917"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FFFFFF"/>
                </a:solidFill>
                <a:latin typeface="Arial" charset="0"/>
              </a:rPr>
              <a:t>Understanding </a:t>
            </a:r>
            <a:r>
              <a:rPr lang="en-US" sz="1200" i="1" dirty="0" smtClean="0">
                <a:solidFill>
                  <a:srgbClr val="FFFFFF"/>
                </a:solidFill>
                <a:latin typeface="Arial" charset="0"/>
              </a:rPr>
              <a:t>Humans,10</a:t>
            </a:r>
            <a:r>
              <a:rPr lang="en-US" sz="1200" i="1" baseline="30000" dirty="0" smtClean="0">
                <a:solidFill>
                  <a:srgbClr val="FFFFFF"/>
                </a:solidFill>
                <a:latin typeface="Arial" charset="0"/>
              </a:rPr>
              <a:t>th</a:t>
            </a:r>
            <a:r>
              <a:rPr lang="en-US" sz="1200" i="1" dirty="0" smtClean="0">
                <a:solidFill>
                  <a:srgbClr val="FFFFFF"/>
                </a:solidFill>
                <a:latin typeface="Arial" charset="0"/>
              </a:rPr>
              <a:t> </a:t>
            </a:r>
            <a:r>
              <a:rPr lang="en-US" sz="1200" i="1" dirty="0">
                <a:solidFill>
                  <a:srgbClr val="FFFFFF"/>
                </a:solidFill>
                <a:latin typeface="Arial" charset="0"/>
              </a:rPr>
              <a:t>Ed</a:t>
            </a:r>
            <a:r>
              <a:rPr lang="en-US" sz="1200" dirty="0">
                <a:solidFill>
                  <a:srgbClr val="FFFFFF"/>
                </a:solidFill>
                <a:latin typeface="Arial" charset="0"/>
              </a:rPr>
              <a:t>., </a:t>
            </a:r>
            <a:r>
              <a:rPr lang="en-US" sz="1200" dirty="0" smtClean="0">
                <a:solidFill>
                  <a:srgbClr val="FFFFFF"/>
                </a:solidFill>
                <a:latin typeface="Arial" charset="0"/>
              </a:rPr>
              <a:t>p. 386</a:t>
            </a:r>
            <a:endParaRPr lang="en-US" sz="1200" dirty="0">
              <a:solidFill>
                <a:srgbClr val="FFFFFF"/>
              </a:solidFill>
              <a:latin typeface="Arial" charset="0"/>
            </a:endParaRPr>
          </a:p>
        </p:txBody>
      </p:sp>
      <p:pic>
        <p:nvPicPr>
          <p:cNvPr id="7" name="Picture 6" descr="text 10th ed p 386c.jpg"/>
          <p:cNvPicPr>
            <a:picLocks noChangeAspect="1"/>
          </p:cNvPicPr>
          <p:nvPr/>
        </p:nvPicPr>
        <p:blipFill>
          <a:blip r:embed="rId3" cstate="print">
            <a:lum/>
          </a:blip>
          <a:stretch>
            <a:fillRect/>
          </a:stretch>
        </p:blipFill>
        <p:spPr>
          <a:xfrm>
            <a:off x="2155934" y="212834"/>
            <a:ext cx="5958801" cy="5943600"/>
          </a:xfrm>
          <a:prstGeom prst="rect">
            <a:avLst/>
          </a:prstGeom>
        </p:spPr>
      </p:pic>
      <p:sp>
        <p:nvSpPr>
          <p:cNvPr id="9" name="Oval 4"/>
          <p:cNvSpPr>
            <a:spLocks noChangeArrowheads="1"/>
          </p:cNvSpPr>
          <p:nvPr/>
        </p:nvSpPr>
        <p:spPr bwMode="auto">
          <a:xfrm>
            <a:off x="2810202" y="715219"/>
            <a:ext cx="4724400" cy="486103"/>
          </a:xfrm>
          <a:prstGeom prst="ellipse">
            <a:avLst/>
          </a:prstGeom>
          <a:noFill/>
          <a:ln w="76200">
            <a:solidFill>
              <a:srgbClr val="FF0000"/>
            </a:solidFill>
            <a:miter lim="800000"/>
            <a:headEnd/>
            <a:tailEnd/>
          </a:ln>
          <a:effectLst/>
        </p:spPr>
        <p:txBody>
          <a:bodyPr wrap="none" anchor="ctr"/>
          <a:lstStyle/>
          <a:p>
            <a:pPr algn="ctr"/>
            <a:endParaRPr lang="en-US"/>
          </a:p>
        </p:txBody>
      </p:sp>
      <p:sp>
        <p:nvSpPr>
          <p:cNvPr id="15" name="Text Box 3"/>
          <p:cNvSpPr txBox="1">
            <a:spLocks noChangeArrowheads="1"/>
          </p:cNvSpPr>
          <p:nvPr/>
        </p:nvSpPr>
        <p:spPr bwMode="auto">
          <a:xfrm>
            <a:off x="844550" y="512763"/>
            <a:ext cx="8580438" cy="554037"/>
          </a:xfrm>
          <a:prstGeom prst="rect">
            <a:avLst/>
          </a:prstGeom>
          <a:solidFill>
            <a:schemeClr val="bg1"/>
          </a:solidFill>
          <a:ln w="9525">
            <a:noFill/>
            <a:miter lim="800000"/>
            <a:headEnd/>
            <a:tailEnd/>
          </a:ln>
          <a:effectLst/>
        </p:spPr>
        <p:txBody>
          <a:bodyPr wrap="none" anchor="ctr" anchorCtr="1"/>
          <a:lstStyle/>
          <a:p>
            <a:pPr algn="ctr">
              <a:lnSpc>
                <a:spcPct val="110000"/>
              </a:lnSpc>
            </a:pPr>
            <a:r>
              <a:rPr lang="en-US" sz="1800" b="1" dirty="0">
                <a:solidFill>
                  <a:schemeClr val="tx2"/>
                </a:solidFill>
                <a:latin typeface="Arial" charset="0"/>
              </a:rPr>
              <a:t>The Most Significant </a:t>
            </a:r>
            <a:r>
              <a:rPr lang="en-US" sz="1800" b="1" dirty="0" smtClean="0">
                <a:solidFill>
                  <a:schemeClr val="tx2"/>
                </a:solidFill>
                <a:latin typeface="Arial" charset="0"/>
              </a:rPr>
              <a:t> Archaeological </a:t>
            </a:r>
            <a:r>
              <a:rPr lang="en-US" sz="1800" b="1" dirty="0">
                <a:solidFill>
                  <a:schemeClr val="tx2"/>
                </a:solidFill>
                <a:latin typeface="Arial" charset="0"/>
              </a:rPr>
              <a:t>Sites Discussed in Ch. </a:t>
            </a:r>
            <a:r>
              <a:rPr lang="en-US" sz="1800" b="1" dirty="0" smtClean="0">
                <a:solidFill>
                  <a:schemeClr val="tx2"/>
                </a:solidFill>
                <a:latin typeface="Arial" charset="0"/>
              </a:rPr>
              <a:t>14</a:t>
            </a:r>
            <a:endParaRPr lang="en-US" sz="1800" b="1" dirty="0">
              <a:solidFill>
                <a:schemeClr val="tx2"/>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3689549" y="6278478"/>
            <a:ext cx="2880917"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FFFFFF"/>
                </a:solidFill>
                <a:latin typeface="Arial" charset="0"/>
              </a:rPr>
              <a:t>Understanding </a:t>
            </a:r>
            <a:r>
              <a:rPr lang="en-US" sz="1200" i="1" dirty="0" smtClean="0">
                <a:solidFill>
                  <a:srgbClr val="FFFFFF"/>
                </a:solidFill>
                <a:latin typeface="Arial" charset="0"/>
              </a:rPr>
              <a:t>Humans,10</a:t>
            </a:r>
            <a:r>
              <a:rPr lang="en-US" sz="1200" i="1" baseline="30000" dirty="0" smtClean="0">
                <a:solidFill>
                  <a:srgbClr val="FFFFFF"/>
                </a:solidFill>
                <a:latin typeface="Arial" charset="0"/>
              </a:rPr>
              <a:t>th</a:t>
            </a:r>
            <a:r>
              <a:rPr lang="en-US" sz="1200" i="1" dirty="0" smtClean="0">
                <a:solidFill>
                  <a:srgbClr val="FFFFFF"/>
                </a:solidFill>
                <a:latin typeface="Arial" charset="0"/>
              </a:rPr>
              <a:t> </a:t>
            </a:r>
            <a:r>
              <a:rPr lang="en-US" sz="1200" i="1" dirty="0">
                <a:solidFill>
                  <a:srgbClr val="FFFFFF"/>
                </a:solidFill>
                <a:latin typeface="Arial" charset="0"/>
              </a:rPr>
              <a:t>Ed</a:t>
            </a:r>
            <a:r>
              <a:rPr lang="en-US" sz="1200" dirty="0">
                <a:solidFill>
                  <a:srgbClr val="FFFFFF"/>
                </a:solidFill>
                <a:latin typeface="Arial" charset="0"/>
              </a:rPr>
              <a:t>., </a:t>
            </a:r>
            <a:r>
              <a:rPr lang="en-US" sz="1200" dirty="0" smtClean="0">
                <a:solidFill>
                  <a:srgbClr val="FFFFFF"/>
                </a:solidFill>
                <a:latin typeface="Arial" charset="0"/>
              </a:rPr>
              <a:t>p. 386</a:t>
            </a:r>
            <a:endParaRPr lang="en-US" sz="1200" dirty="0">
              <a:solidFill>
                <a:srgbClr val="FFFFFF"/>
              </a:solidFill>
              <a:latin typeface="Arial" charset="0"/>
            </a:endParaRPr>
          </a:p>
        </p:txBody>
      </p:sp>
      <p:pic>
        <p:nvPicPr>
          <p:cNvPr id="7" name="Picture 6" descr="text 10th ed p 386c.jpg"/>
          <p:cNvPicPr>
            <a:picLocks noChangeAspect="1"/>
          </p:cNvPicPr>
          <p:nvPr/>
        </p:nvPicPr>
        <p:blipFill>
          <a:blip r:embed="rId3" cstate="print">
            <a:lum/>
          </a:blip>
          <a:stretch>
            <a:fillRect/>
          </a:stretch>
        </p:blipFill>
        <p:spPr>
          <a:xfrm>
            <a:off x="2155934" y="212834"/>
            <a:ext cx="5958801" cy="5943600"/>
          </a:xfrm>
          <a:prstGeom prst="rect">
            <a:avLst/>
          </a:prstGeom>
        </p:spPr>
      </p:pic>
      <p:sp>
        <p:nvSpPr>
          <p:cNvPr id="8" name="Oval 4"/>
          <p:cNvSpPr>
            <a:spLocks noChangeArrowheads="1"/>
          </p:cNvSpPr>
          <p:nvPr/>
        </p:nvSpPr>
        <p:spPr bwMode="auto">
          <a:xfrm>
            <a:off x="3254266" y="5407571"/>
            <a:ext cx="914400" cy="461942"/>
          </a:xfrm>
          <a:prstGeom prst="ellipse">
            <a:avLst/>
          </a:prstGeom>
          <a:noFill/>
          <a:ln w="76200">
            <a:solidFill>
              <a:srgbClr val="FF0000"/>
            </a:solidFill>
            <a:miter lim="800000"/>
            <a:headEnd/>
            <a:tailEnd/>
          </a:ln>
          <a:effectLst/>
        </p:spPr>
        <p:txBody>
          <a:bodyPr wrap="none" anchor="ctr"/>
          <a:lstStyle/>
          <a:p>
            <a:pPr algn="ctr"/>
            <a:endParaRPr lang="en-US"/>
          </a:p>
        </p:txBody>
      </p:sp>
      <p:sp>
        <p:nvSpPr>
          <p:cNvPr id="11" name="Oval 4"/>
          <p:cNvSpPr>
            <a:spLocks noChangeArrowheads="1"/>
          </p:cNvSpPr>
          <p:nvPr/>
        </p:nvSpPr>
        <p:spPr bwMode="auto">
          <a:xfrm>
            <a:off x="3193832" y="3368566"/>
            <a:ext cx="914400" cy="461942"/>
          </a:xfrm>
          <a:prstGeom prst="ellipse">
            <a:avLst/>
          </a:prstGeom>
          <a:noFill/>
          <a:ln w="76200">
            <a:solidFill>
              <a:schemeClr val="accent2"/>
            </a:solidFill>
            <a:miter lim="800000"/>
            <a:headEnd/>
            <a:tailEnd/>
          </a:ln>
          <a:effectLst/>
        </p:spPr>
        <p:txBody>
          <a:bodyPr wrap="none" anchor="ctr"/>
          <a:lstStyle/>
          <a:p>
            <a:pPr algn="ctr"/>
            <a:endParaRPr lang="en-US"/>
          </a:p>
        </p:txBody>
      </p:sp>
      <p:sp>
        <p:nvSpPr>
          <p:cNvPr id="12" name="Oval 4"/>
          <p:cNvSpPr>
            <a:spLocks noChangeArrowheads="1"/>
          </p:cNvSpPr>
          <p:nvPr/>
        </p:nvSpPr>
        <p:spPr bwMode="auto">
          <a:xfrm>
            <a:off x="3192786" y="2898230"/>
            <a:ext cx="914400" cy="461942"/>
          </a:xfrm>
          <a:prstGeom prst="ellipse">
            <a:avLst/>
          </a:prstGeom>
          <a:noFill/>
          <a:ln w="76200">
            <a:solidFill>
              <a:srgbClr val="FF0000"/>
            </a:solidFill>
            <a:miter lim="800000"/>
            <a:headEnd/>
            <a:tailEnd/>
          </a:ln>
          <a:effectLst/>
        </p:spPr>
        <p:txBody>
          <a:bodyPr wrap="none" anchor="ctr"/>
          <a:lstStyle/>
          <a:p>
            <a:pPr algn="ctr"/>
            <a:endParaRPr lang="en-US"/>
          </a:p>
        </p:txBody>
      </p:sp>
      <p:sp>
        <p:nvSpPr>
          <p:cNvPr id="13" name="Oval 4"/>
          <p:cNvSpPr>
            <a:spLocks noChangeArrowheads="1"/>
          </p:cNvSpPr>
          <p:nvPr/>
        </p:nvSpPr>
        <p:spPr bwMode="auto">
          <a:xfrm>
            <a:off x="3193832" y="1600200"/>
            <a:ext cx="914400" cy="461942"/>
          </a:xfrm>
          <a:prstGeom prst="ellipse">
            <a:avLst/>
          </a:prstGeom>
          <a:noFill/>
          <a:ln w="76200">
            <a:solidFill>
              <a:srgbClr val="FF0000"/>
            </a:solidFill>
            <a:miter lim="800000"/>
            <a:headEnd/>
            <a:tailEnd/>
          </a:ln>
          <a:effectLst/>
        </p:spPr>
        <p:txBody>
          <a:bodyPr wrap="none" anchor="ctr"/>
          <a:lstStyle/>
          <a:p>
            <a:pPr algn="ctr"/>
            <a:endParaRPr lang="en-US"/>
          </a:p>
        </p:txBody>
      </p:sp>
      <p:sp>
        <p:nvSpPr>
          <p:cNvPr id="14" name="Oval 4"/>
          <p:cNvSpPr>
            <a:spLocks noChangeArrowheads="1"/>
          </p:cNvSpPr>
          <p:nvPr/>
        </p:nvSpPr>
        <p:spPr bwMode="auto">
          <a:xfrm>
            <a:off x="3193832" y="1138258"/>
            <a:ext cx="959068" cy="461942"/>
          </a:xfrm>
          <a:prstGeom prst="ellipse">
            <a:avLst/>
          </a:prstGeom>
          <a:noFill/>
          <a:ln w="76200">
            <a:solidFill>
              <a:srgbClr val="FF0000"/>
            </a:solidFill>
            <a:miter lim="800000"/>
            <a:headEnd/>
            <a:tailEnd/>
          </a:ln>
          <a:effectLst/>
        </p:spPr>
        <p:txBody>
          <a:bodyPr wrap="none" anchor="ctr"/>
          <a:lstStyle/>
          <a:p>
            <a:pPr algn="ctr"/>
            <a:endParaRPr lang="en-US"/>
          </a:p>
        </p:txBody>
      </p:sp>
      <p:sp>
        <p:nvSpPr>
          <p:cNvPr id="17" name="Text Box 3"/>
          <p:cNvSpPr txBox="1">
            <a:spLocks noChangeArrowheads="1"/>
          </p:cNvSpPr>
          <p:nvPr/>
        </p:nvSpPr>
        <p:spPr bwMode="auto">
          <a:xfrm>
            <a:off x="844550" y="512763"/>
            <a:ext cx="8580438" cy="554037"/>
          </a:xfrm>
          <a:prstGeom prst="rect">
            <a:avLst/>
          </a:prstGeom>
          <a:solidFill>
            <a:schemeClr val="bg1"/>
          </a:solidFill>
          <a:ln w="9525">
            <a:noFill/>
            <a:miter lim="800000"/>
            <a:headEnd/>
            <a:tailEnd/>
          </a:ln>
          <a:effectLst/>
        </p:spPr>
        <p:txBody>
          <a:bodyPr wrap="none" anchor="ctr" anchorCtr="1"/>
          <a:lstStyle/>
          <a:p>
            <a:pPr algn="ctr">
              <a:lnSpc>
                <a:spcPct val="110000"/>
              </a:lnSpc>
            </a:pPr>
            <a:r>
              <a:rPr lang="en-US" sz="1800" b="1" dirty="0">
                <a:solidFill>
                  <a:schemeClr val="tx2"/>
                </a:solidFill>
                <a:latin typeface="Arial" charset="0"/>
              </a:rPr>
              <a:t>The Most Significant </a:t>
            </a:r>
            <a:r>
              <a:rPr lang="en-US" sz="1800" b="1" dirty="0" smtClean="0">
                <a:solidFill>
                  <a:schemeClr val="tx2"/>
                </a:solidFill>
                <a:latin typeface="Arial" charset="0"/>
              </a:rPr>
              <a:t> Archaeological </a:t>
            </a:r>
            <a:r>
              <a:rPr lang="en-US" sz="1800" b="1" dirty="0">
                <a:solidFill>
                  <a:schemeClr val="tx2"/>
                </a:solidFill>
                <a:latin typeface="Arial" charset="0"/>
              </a:rPr>
              <a:t>Sites Discussed in Ch. </a:t>
            </a:r>
            <a:r>
              <a:rPr lang="en-US" sz="1800" b="1" dirty="0" smtClean="0">
                <a:solidFill>
                  <a:schemeClr val="tx2"/>
                </a:solidFill>
                <a:latin typeface="Arial" charset="0"/>
              </a:rPr>
              <a:t>14</a:t>
            </a:r>
            <a:endParaRPr lang="en-US" sz="1800" b="1" dirty="0">
              <a:solidFill>
                <a:schemeClr val="tx2"/>
              </a:solidFill>
              <a:latin typeface="Arial" charset="0"/>
            </a:endParaRPr>
          </a:p>
        </p:txBody>
      </p:sp>
      <p:sp>
        <p:nvSpPr>
          <p:cNvPr id="18" name="Oval 4"/>
          <p:cNvSpPr>
            <a:spLocks noChangeArrowheads="1"/>
          </p:cNvSpPr>
          <p:nvPr/>
        </p:nvSpPr>
        <p:spPr bwMode="auto">
          <a:xfrm>
            <a:off x="3189596" y="2326944"/>
            <a:ext cx="914400" cy="461942"/>
          </a:xfrm>
          <a:prstGeom prst="ellipse">
            <a:avLst/>
          </a:prstGeom>
          <a:noFill/>
          <a:ln w="76200">
            <a:solidFill>
              <a:schemeClr val="accent2"/>
            </a:solidFill>
            <a:miter lim="800000"/>
            <a:headEnd/>
            <a:tailEnd/>
          </a:ln>
          <a:effectLst/>
        </p:spPr>
        <p:txBody>
          <a:bodyPr wrap="none" anchor="ctr"/>
          <a:lstStyle/>
          <a:p>
            <a:pPr algn="ctr"/>
            <a:endParaRPr lang="en-US"/>
          </a:p>
        </p:txBody>
      </p:sp>
      <p:sp>
        <p:nvSpPr>
          <p:cNvPr id="15" name="Text Box 7"/>
          <p:cNvSpPr txBox="1">
            <a:spLocks noChangeArrowheads="1"/>
          </p:cNvSpPr>
          <p:nvPr/>
        </p:nvSpPr>
        <p:spPr bwMode="auto">
          <a:xfrm>
            <a:off x="4425042" y="5370101"/>
            <a:ext cx="3429000" cy="769441"/>
          </a:xfrm>
          <a:prstGeom prst="rect">
            <a:avLst/>
          </a:prstGeom>
          <a:solidFill>
            <a:srgbClr val="FFFFFF">
              <a:alpha val="85000"/>
            </a:srgbClr>
          </a:solidFill>
          <a:ln w="9525">
            <a:noFill/>
            <a:miter lim="800000"/>
            <a:headEnd/>
            <a:tailEnd/>
          </a:ln>
          <a:effectLst/>
        </p:spPr>
        <p:txBody>
          <a:bodyPr wrap="square">
            <a:spAutoFit/>
          </a:bodyPr>
          <a:lstStyle/>
          <a:p>
            <a:pPr algn="ctr"/>
            <a:r>
              <a:rPr lang="en-US" b="1" dirty="0" smtClean="0"/>
              <a:t>Tehuacán Valley</a:t>
            </a:r>
          </a:p>
          <a:p>
            <a:pPr algn="ctr"/>
            <a:r>
              <a:rPr lang="en-US" sz="2000" dirty="0" smtClean="0"/>
              <a:t>(Mexico)</a:t>
            </a:r>
            <a:endParaRPr lang="en-US" sz="2000" dirty="0"/>
          </a:p>
        </p:txBody>
      </p:sp>
      <p:sp>
        <p:nvSpPr>
          <p:cNvPr id="16" name="Text Box 7"/>
          <p:cNvSpPr txBox="1">
            <a:spLocks noChangeArrowheads="1"/>
          </p:cNvSpPr>
          <p:nvPr/>
        </p:nvSpPr>
        <p:spPr bwMode="auto">
          <a:xfrm>
            <a:off x="4425042" y="2928071"/>
            <a:ext cx="3429000" cy="769441"/>
          </a:xfrm>
          <a:prstGeom prst="rect">
            <a:avLst/>
          </a:prstGeom>
          <a:solidFill>
            <a:srgbClr val="FFFFFF">
              <a:alpha val="85000"/>
            </a:srgbClr>
          </a:solidFill>
          <a:ln w="9525">
            <a:noFill/>
            <a:miter lim="800000"/>
            <a:headEnd/>
            <a:tailEnd/>
          </a:ln>
          <a:effectLst/>
        </p:spPr>
        <p:txBody>
          <a:bodyPr wrap="square">
            <a:spAutoFit/>
          </a:bodyPr>
          <a:lstStyle/>
          <a:p>
            <a:pPr algn="ctr"/>
            <a:r>
              <a:rPr lang="en-US" b="1" dirty="0" smtClean="0"/>
              <a:t>Cahokia</a:t>
            </a:r>
          </a:p>
          <a:p>
            <a:pPr algn="ctr"/>
            <a:r>
              <a:rPr lang="en-US" sz="2000" dirty="0" smtClean="0"/>
              <a:t>(Illinois)</a:t>
            </a:r>
            <a:endParaRPr lang="en-US" sz="2000" dirty="0"/>
          </a:p>
        </p:txBody>
      </p:sp>
      <p:sp>
        <p:nvSpPr>
          <p:cNvPr id="19" name="Text Box 7"/>
          <p:cNvSpPr txBox="1">
            <a:spLocks noChangeArrowheads="1"/>
          </p:cNvSpPr>
          <p:nvPr/>
        </p:nvSpPr>
        <p:spPr bwMode="auto">
          <a:xfrm>
            <a:off x="4425042" y="3403415"/>
            <a:ext cx="3429000" cy="769441"/>
          </a:xfrm>
          <a:prstGeom prst="rect">
            <a:avLst/>
          </a:prstGeom>
          <a:solidFill>
            <a:srgbClr val="FFFFFF">
              <a:alpha val="85000"/>
            </a:srgbClr>
          </a:solidFill>
          <a:ln w="9525">
            <a:noFill/>
            <a:miter lim="800000"/>
            <a:headEnd/>
            <a:tailEnd/>
          </a:ln>
          <a:effectLst/>
        </p:spPr>
        <p:txBody>
          <a:bodyPr wrap="square">
            <a:spAutoFit/>
          </a:bodyPr>
          <a:lstStyle/>
          <a:p>
            <a:pPr algn="ctr"/>
            <a:r>
              <a:rPr lang="en-US" b="1" dirty="0" smtClean="0"/>
              <a:t>Mesa Verde</a:t>
            </a:r>
          </a:p>
          <a:p>
            <a:pPr algn="ctr"/>
            <a:r>
              <a:rPr lang="en-US" sz="2000" dirty="0" smtClean="0"/>
              <a:t>(Colorado)</a:t>
            </a:r>
            <a:endParaRPr lang="en-US" sz="2000" dirty="0"/>
          </a:p>
        </p:txBody>
      </p:sp>
      <p:sp>
        <p:nvSpPr>
          <p:cNvPr id="20" name="Text Box 7"/>
          <p:cNvSpPr txBox="1">
            <a:spLocks noChangeArrowheads="1"/>
          </p:cNvSpPr>
          <p:nvPr/>
        </p:nvSpPr>
        <p:spPr bwMode="auto">
          <a:xfrm>
            <a:off x="4428672" y="2340245"/>
            <a:ext cx="3429000" cy="769441"/>
          </a:xfrm>
          <a:prstGeom prst="rect">
            <a:avLst/>
          </a:prstGeom>
          <a:solidFill>
            <a:srgbClr val="FFFFFF">
              <a:alpha val="85000"/>
            </a:srgbClr>
          </a:solidFill>
          <a:ln w="9525">
            <a:noFill/>
            <a:miter lim="800000"/>
            <a:headEnd/>
            <a:tailEnd/>
          </a:ln>
          <a:effectLst/>
        </p:spPr>
        <p:txBody>
          <a:bodyPr wrap="square">
            <a:spAutoFit/>
          </a:bodyPr>
          <a:lstStyle/>
          <a:p>
            <a:pPr algn="ctr"/>
            <a:r>
              <a:rPr lang="en-US" b="1" dirty="0" smtClean="0"/>
              <a:t>Chaco Canyon</a:t>
            </a:r>
          </a:p>
          <a:p>
            <a:pPr algn="ctr"/>
            <a:r>
              <a:rPr lang="en-US" sz="2000" dirty="0" smtClean="0"/>
              <a:t>(New Mexico)</a:t>
            </a:r>
            <a:endParaRPr lang="en-US" sz="2000" dirty="0"/>
          </a:p>
        </p:txBody>
      </p:sp>
      <p:sp>
        <p:nvSpPr>
          <p:cNvPr id="21" name="Text Box 7"/>
          <p:cNvSpPr txBox="1">
            <a:spLocks noChangeArrowheads="1"/>
          </p:cNvSpPr>
          <p:nvPr/>
        </p:nvSpPr>
        <p:spPr bwMode="auto">
          <a:xfrm>
            <a:off x="4425042" y="1614714"/>
            <a:ext cx="3429000" cy="769441"/>
          </a:xfrm>
          <a:prstGeom prst="rect">
            <a:avLst/>
          </a:prstGeom>
          <a:solidFill>
            <a:srgbClr val="FFFFFF">
              <a:alpha val="85000"/>
            </a:srgbClr>
          </a:solidFill>
          <a:ln w="9525">
            <a:noFill/>
            <a:miter lim="800000"/>
            <a:headEnd/>
            <a:tailEnd/>
          </a:ln>
          <a:effectLst/>
        </p:spPr>
        <p:txBody>
          <a:bodyPr wrap="square">
            <a:spAutoFit/>
          </a:bodyPr>
          <a:lstStyle/>
          <a:p>
            <a:pPr algn="ctr"/>
            <a:r>
              <a:rPr lang="en-US" b="1" dirty="0" smtClean="0"/>
              <a:t>Jericho</a:t>
            </a:r>
          </a:p>
          <a:p>
            <a:pPr algn="ctr"/>
            <a:r>
              <a:rPr lang="en-US" sz="2000" dirty="0" smtClean="0"/>
              <a:t>(West Bank)</a:t>
            </a:r>
            <a:endParaRPr lang="en-US" sz="2000" dirty="0"/>
          </a:p>
        </p:txBody>
      </p:sp>
      <p:sp>
        <p:nvSpPr>
          <p:cNvPr id="22" name="Text Box 7"/>
          <p:cNvSpPr txBox="1">
            <a:spLocks noChangeArrowheads="1"/>
          </p:cNvSpPr>
          <p:nvPr/>
        </p:nvSpPr>
        <p:spPr bwMode="auto">
          <a:xfrm>
            <a:off x="4428672" y="1139370"/>
            <a:ext cx="3429000" cy="769441"/>
          </a:xfrm>
          <a:prstGeom prst="rect">
            <a:avLst/>
          </a:prstGeom>
          <a:solidFill>
            <a:srgbClr val="FFFFFF">
              <a:alpha val="85000"/>
            </a:srgbClr>
          </a:solidFill>
          <a:ln w="9525">
            <a:noFill/>
            <a:miter lim="800000"/>
            <a:headEnd/>
            <a:tailEnd/>
          </a:ln>
          <a:effectLst/>
        </p:spPr>
        <p:txBody>
          <a:bodyPr wrap="square">
            <a:spAutoFit/>
          </a:bodyPr>
          <a:lstStyle/>
          <a:p>
            <a:pPr algn="ctr"/>
            <a:r>
              <a:rPr lang="en-US" b="1" dirty="0" err="1" smtClean="0"/>
              <a:t>Mehrgarth</a:t>
            </a:r>
            <a:endParaRPr lang="en-US" b="1" dirty="0" smtClean="0"/>
          </a:p>
          <a:p>
            <a:pPr algn="ctr"/>
            <a:r>
              <a:rPr lang="en-US" sz="2000" dirty="0" smtClean="0"/>
              <a:t>(Pakistan)</a:t>
            </a:r>
            <a:endParaRPr lang="en-US" sz="2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P spid="18" grpId="0" animBg="1"/>
      <p:bldP spid="15" grpId="0" animBg="1"/>
      <p:bldP spid="16" grpId="0" animBg="1"/>
      <p:bldP spid="19" grpId="0" animBg="1"/>
      <p:bldP spid="20" grpId="0" animBg="1"/>
      <p:bldP spid="21" grpId="0" animBg="1"/>
      <p:bldP spid="22"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1401.jpg"/>
          <p:cNvPicPr>
            <a:picLocks noChangeAspect="1"/>
          </p:cNvPicPr>
          <p:nvPr/>
        </p:nvPicPr>
        <p:blipFill>
          <a:blip r:embed="rId3" cstate="print"/>
          <a:stretch>
            <a:fillRect/>
          </a:stretch>
        </p:blipFill>
        <p:spPr>
          <a:xfrm>
            <a:off x="1316916" y="215464"/>
            <a:ext cx="7620818" cy="6400800"/>
          </a:xfrm>
          <a:prstGeom prst="rect">
            <a:avLst/>
          </a:prstGeom>
        </p:spPr>
      </p:pic>
      <p:sp>
        <p:nvSpPr>
          <p:cNvPr id="5" name="Text Box 5"/>
          <p:cNvSpPr txBox="1">
            <a:spLocks noChangeArrowheads="1"/>
          </p:cNvSpPr>
          <p:nvPr/>
        </p:nvSpPr>
        <p:spPr bwMode="auto">
          <a:xfrm>
            <a:off x="1898194" y="5791200"/>
            <a:ext cx="3917547" cy="342145"/>
          </a:xfrm>
          <a:prstGeom prst="rect">
            <a:avLst/>
          </a:prstGeom>
          <a:noFill/>
          <a:ln w="9525">
            <a:noFill/>
            <a:miter lim="800000"/>
            <a:headEnd/>
            <a:tailEnd/>
          </a:ln>
          <a:effectLst/>
        </p:spPr>
        <p:txBody>
          <a:bodyPr wrap="none">
            <a:spAutoFit/>
          </a:bodyPr>
          <a:lstStyle/>
          <a:p>
            <a:pPr algn="ctr">
              <a:lnSpc>
                <a:spcPct val="110000"/>
              </a:lnSpc>
            </a:pPr>
            <a:r>
              <a:rPr lang="en-US" sz="1600" b="1" dirty="0">
                <a:solidFill>
                  <a:srgbClr val="000000"/>
                </a:solidFill>
                <a:latin typeface="Arial" charset="0"/>
              </a:rPr>
              <a:t>Time line for </a:t>
            </a:r>
            <a:r>
              <a:rPr lang="en-US" sz="1600" b="1" dirty="0" smtClean="0">
                <a:solidFill>
                  <a:srgbClr val="000000"/>
                </a:solidFill>
                <a:latin typeface="Arial" charset="0"/>
              </a:rPr>
              <a:t>Ch.14 "Food </a:t>
            </a:r>
            <a:r>
              <a:rPr lang="en-US" sz="1600" b="1" dirty="0">
                <a:solidFill>
                  <a:srgbClr val="000000"/>
                </a:solidFill>
                <a:latin typeface="Arial" charset="0"/>
              </a:rPr>
              <a:t>Production”</a:t>
            </a:r>
          </a:p>
        </p:txBody>
      </p:sp>
      <p:sp>
        <p:nvSpPr>
          <p:cNvPr id="6" name="Text Box 2"/>
          <p:cNvSpPr txBox="1">
            <a:spLocks noChangeArrowheads="1"/>
          </p:cNvSpPr>
          <p:nvPr/>
        </p:nvSpPr>
        <p:spPr bwMode="auto">
          <a:xfrm>
            <a:off x="2402930" y="6019800"/>
            <a:ext cx="2922595"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00000"/>
                </a:solidFill>
                <a:latin typeface="Arial" charset="0"/>
              </a:rPr>
              <a:t>Understanding </a:t>
            </a:r>
            <a:r>
              <a:rPr lang="en-US" sz="1200" i="1" dirty="0" smtClean="0">
                <a:solidFill>
                  <a:srgbClr val="000000"/>
                </a:solidFill>
                <a:latin typeface="Arial" charset="0"/>
              </a:rPr>
              <a:t>Humans,10</a:t>
            </a:r>
            <a:r>
              <a:rPr lang="en-US" sz="1200" i="1" baseline="30000" dirty="0" smtClean="0">
                <a:solidFill>
                  <a:srgbClr val="000000"/>
                </a:solidFill>
                <a:latin typeface="Arial" charset="0"/>
              </a:rPr>
              <a:t>th</a:t>
            </a:r>
            <a:r>
              <a:rPr lang="en-US" sz="1200" i="1" dirty="0" smtClean="0">
                <a:solidFill>
                  <a:srgbClr val="000000"/>
                </a:solidFill>
                <a:latin typeface="Arial" charset="0"/>
              </a:rPr>
              <a:t> </a:t>
            </a:r>
            <a:r>
              <a:rPr lang="en-US" sz="1200" i="1" dirty="0">
                <a:solidFill>
                  <a:srgbClr val="000000"/>
                </a:solidFill>
                <a:latin typeface="Arial" charset="0"/>
              </a:rPr>
              <a:t>Ed</a:t>
            </a:r>
            <a:r>
              <a:rPr lang="en-US" sz="1200" dirty="0">
                <a:solidFill>
                  <a:srgbClr val="000000"/>
                </a:solidFill>
                <a:latin typeface="Arial" charset="0"/>
              </a:rPr>
              <a:t>., p. </a:t>
            </a:r>
            <a:r>
              <a:rPr lang="en-US" sz="1200" dirty="0" smtClean="0">
                <a:solidFill>
                  <a:srgbClr val="000000"/>
                </a:solidFill>
                <a:latin typeface="Arial" charset="0"/>
              </a:rPr>
              <a:t>347</a:t>
            </a:r>
            <a:endParaRPr lang="en-US" sz="1200" dirty="0">
              <a:solidFill>
                <a:srgbClr val="000000"/>
              </a:solidFill>
              <a:latin typeface="Arial" charset="0"/>
            </a:endParaRPr>
          </a:p>
        </p:txBody>
      </p:sp>
      <p:sp>
        <p:nvSpPr>
          <p:cNvPr id="7" name="Oval 5"/>
          <p:cNvSpPr>
            <a:spLocks noChangeArrowheads="1"/>
          </p:cNvSpPr>
          <p:nvPr/>
        </p:nvSpPr>
        <p:spPr bwMode="auto">
          <a:xfrm>
            <a:off x="1698735" y="4390698"/>
            <a:ext cx="2987566" cy="990600"/>
          </a:xfrm>
          <a:prstGeom prst="ellipse">
            <a:avLst/>
          </a:prstGeom>
          <a:noFill/>
          <a:ln w="76200">
            <a:solidFill>
              <a:srgbClr val="FF0000"/>
            </a:solidFill>
            <a:miter lim="800000"/>
            <a:headEnd/>
            <a:tailEnd/>
          </a:ln>
          <a:effectLst/>
        </p:spPr>
        <p:txBody>
          <a:bodyPr wrap="none" anchor="ctr"/>
          <a:lstStyle/>
          <a:p>
            <a:endParaRPr lang="en-US"/>
          </a:p>
        </p:txBody>
      </p:sp>
      <p:sp>
        <p:nvSpPr>
          <p:cNvPr id="9" name="Oval 5"/>
          <p:cNvSpPr>
            <a:spLocks noChangeArrowheads="1"/>
          </p:cNvSpPr>
          <p:nvPr/>
        </p:nvSpPr>
        <p:spPr bwMode="auto">
          <a:xfrm>
            <a:off x="6604948" y="5076968"/>
            <a:ext cx="2057400" cy="880280"/>
          </a:xfrm>
          <a:prstGeom prst="ellipse">
            <a:avLst/>
          </a:prstGeom>
          <a:noFill/>
          <a:ln w="76200">
            <a:solidFill>
              <a:srgbClr val="FF0000"/>
            </a:solidFill>
            <a:miter lim="800000"/>
            <a:headEnd/>
            <a:tailEnd/>
          </a:ln>
          <a:effectLst/>
        </p:spPr>
        <p:txBody>
          <a:bodyPr wrap="none" anchor="ctr"/>
          <a:lstStyle/>
          <a:p>
            <a:endParaRPr lang="en-US"/>
          </a:p>
        </p:txBody>
      </p:sp>
      <p:sp>
        <p:nvSpPr>
          <p:cNvPr id="10" name="Oval 5"/>
          <p:cNvSpPr>
            <a:spLocks noChangeArrowheads="1"/>
          </p:cNvSpPr>
          <p:nvPr/>
        </p:nvSpPr>
        <p:spPr bwMode="auto">
          <a:xfrm>
            <a:off x="6770996" y="5776416"/>
            <a:ext cx="2057400" cy="880280"/>
          </a:xfrm>
          <a:prstGeom prst="ellipse">
            <a:avLst/>
          </a:prstGeom>
          <a:noFill/>
          <a:ln w="76200">
            <a:solidFill>
              <a:srgbClr val="FF0000"/>
            </a:solid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1401.jpg"/>
          <p:cNvPicPr>
            <a:picLocks noChangeAspect="1"/>
          </p:cNvPicPr>
          <p:nvPr/>
        </p:nvPicPr>
        <p:blipFill>
          <a:blip r:embed="rId3" cstate="print"/>
          <a:stretch>
            <a:fillRect/>
          </a:stretch>
        </p:blipFill>
        <p:spPr>
          <a:xfrm>
            <a:off x="1316916" y="215464"/>
            <a:ext cx="7620818" cy="6400800"/>
          </a:xfrm>
          <a:prstGeom prst="rect">
            <a:avLst/>
          </a:prstGeom>
        </p:spPr>
      </p:pic>
      <p:sp>
        <p:nvSpPr>
          <p:cNvPr id="5" name="Text Box 5"/>
          <p:cNvSpPr txBox="1">
            <a:spLocks noChangeArrowheads="1"/>
          </p:cNvSpPr>
          <p:nvPr/>
        </p:nvSpPr>
        <p:spPr bwMode="auto">
          <a:xfrm>
            <a:off x="1898194" y="5791200"/>
            <a:ext cx="3917547" cy="342145"/>
          </a:xfrm>
          <a:prstGeom prst="rect">
            <a:avLst/>
          </a:prstGeom>
          <a:noFill/>
          <a:ln w="9525">
            <a:noFill/>
            <a:miter lim="800000"/>
            <a:headEnd/>
            <a:tailEnd/>
          </a:ln>
          <a:effectLst/>
        </p:spPr>
        <p:txBody>
          <a:bodyPr wrap="none">
            <a:spAutoFit/>
          </a:bodyPr>
          <a:lstStyle/>
          <a:p>
            <a:pPr algn="ctr">
              <a:lnSpc>
                <a:spcPct val="110000"/>
              </a:lnSpc>
            </a:pPr>
            <a:r>
              <a:rPr lang="en-US" sz="1600" b="1" dirty="0">
                <a:solidFill>
                  <a:srgbClr val="000000"/>
                </a:solidFill>
                <a:latin typeface="Arial" charset="0"/>
              </a:rPr>
              <a:t>Time line for </a:t>
            </a:r>
            <a:r>
              <a:rPr lang="en-US" sz="1600" b="1" dirty="0" smtClean="0">
                <a:solidFill>
                  <a:srgbClr val="000000"/>
                </a:solidFill>
                <a:latin typeface="Arial" charset="0"/>
              </a:rPr>
              <a:t>Ch.14 "Food </a:t>
            </a:r>
            <a:r>
              <a:rPr lang="en-US" sz="1600" b="1" dirty="0">
                <a:solidFill>
                  <a:srgbClr val="000000"/>
                </a:solidFill>
                <a:latin typeface="Arial" charset="0"/>
              </a:rPr>
              <a:t>Production”</a:t>
            </a:r>
          </a:p>
        </p:txBody>
      </p:sp>
      <p:sp>
        <p:nvSpPr>
          <p:cNvPr id="6" name="Text Box 2"/>
          <p:cNvSpPr txBox="1">
            <a:spLocks noChangeArrowheads="1"/>
          </p:cNvSpPr>
          <p:nvPr/>
        </p:nvSpPr>
        <p:spPr bwMode="auto">
          <a:xfrm>
            <a:off x="2402930" y="6019800"/>
            <a:ext cx="2922595"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00000"/>
                </a:solidFill>
                <a:latin typeface="Arial" charset="0"/>
              </a:rPr>
              <a:t>Understanding </a:t>
            </a:r>
            <a:r>
              <a:rPr lang="en-US" sz="1200" i="1" dirty="0" smtClean="0">
                <a:solidFill>
                  <a:srgbClr val="000000"/>
                </a:solidFill>
                <a:latin typeface="Arial" charset="0"/>
              </a:rPr>
              <a:t>Humans,10</a:t>
            </a:r>
            <a:r>
              <a:rPr lang="en-US" sz="1200" i="1" baseline="30000" dirty="0" smtClean="0">
                <a:solidFill>
                  <a:srgbClr val="000000"/>
                </a:solidFill>
                <a:latin typeface="Arial" charset="0"/>
              </a:rPr>
              <a:t>th</a:t>
            </a:r>
            <a:r>
              <a:rPr lang="en-US" sz="1200" i="1" dirty="0" smtClean="0">
                <a:solidFill>
                  <a:srgbClr val="000000"/>
                </a:solidFill>
                <a:latin typeface="Arial" charset="0"/>
              </a:rPr>
              <a:t> </a:t>
            </a:r>
            <a:r>
              <a:rPr lang="en-US" sz="1200" i="1" dirty="0">
                <a:solidFill>
                  <a:srgbClr val="000000"/>
                </a:solidFill>
                <a:latin typeface="Arial" charset="0"/>
              </a:rPr>
              <a:t>Ed</a:t>
            </a:r>
            <a:r>
              <a:rPr lang="en-US" sz="1200" dirty="0">
                <a:solidFill>
                  <a:srgbClr val="000000"/>
                </a:solidFill>
                <a:latin typeface="Arial" charset="0"/>
              </a:rPr>
              <a:t>., p. </a:t>
            </a:r>
            <a:r>
              <a:rPr lang="en-US" sz="1200" dirty="0" smtClean="0">
                <a:solidFill>
                  <a:srgbClr val="000000"/>
                </a:solidFill>
                <a:latin typeface="Arial" charset="0"/>
              </a:rPr>
              <a:t>347</a:t>
            </a:r>
            <a:endParaRPr lang="en-US" sz="1200" dirty="0">
              <a:solidFill>
                <a:srgbClr val="000000"/>
              </a:solidFill>
              <a:latin typeface="Arial" charset="0"/>
            </a:endParaRPr>
          </a:p>
        </p:txBody>
      </p:sp>
      <p:sp>
        <p:nvSpPr>
          <p:cNvPr id="7" name="Oval 7"/>
          <p:cNvSpPr>
            <a:spLocks noChangeArrowheads="1"/>
          </p:cNvSpPr>
          <p:nvPr/>
        </p:nvSpPr>
        <p:spPr bwMode="auto">
          <a:xfrm>
            <a:off x="2106006" y="488732"/>
            <a:ext cx="6324600" cy="1292772"/>
          </a:xfrm>
          <a:prstGeom prst="ellipse">
            <a:avLst/>
          </a:prstGeom>
          <a:noFill/>
          <a:ln w="76200">
            <a:solidFill>
              <a:srgbClr val="FF0000"/>
            </a:solidFill>
            <a:miter lim="800000"/>
            <a:headEnd/>
            <a:tailEnd/>
          </a:ln>
          <a:effectLst/>
        </p:spPr>
        <p:txBody>
          <a:bodyPr wrap="none" anchor="ctr"/>
          <a:lstStyle/>
          <a:p>
            <a:endParaRPr lang="en-US"/>
          </a:p>
        </p:txBody>
      </p:sp>
      <p:sp>
        <p:nvSpPr>
          <p:cNvPr id="9" name="Rectangle 10"/>
          <p:cNvSpPr>
            <a:spLocks noChangeArrowheads="1"/>
          </p:cNvSpPr>
          <p:nvPr/>
        </p:nvSpPr>
        <p:spPr bwMode="auto">
          <a:xfrm>
            <a:off x="1456999" y="1905000"/>
            <a:ext cx="7375633" cy="1905000"/>
          </a:xfrm>
          <a:prstGeom prst="rect">
            <a:avLst/>
          </a:prstGeom>
          <a:solidFill>
            <a:schemeClr val="bg1"/>
          </a:solidFill>
          <a:ln w="9525">
            <a:noFill/>
            <a:miter lim="800000"/>
            <a:headEnd/>
            <a:tailEnd/>
          </a:ln>
          <a:effectLst/>
        </p:spPr>
        <p:txBody>
          <a:bodyPr/>
          <a:lstStyle/>
          <a:p>
            <a:pPr marL="342900" indent="-342900" algn="ctr">
              <a:lnSpc>
                <a:spcPct val="120000"/>
              </a:lnSpc>
              <a:spcBef>
                <a:spcPct val="20000"/>
              </a:spcBef>
              <a:buClr>
                <a:schemeClr val="accent2"/>
              </a:buClr>
              <a:buFont typeface="Monotype Sorts" pitchFamily="2" charset="2"/>
              <a:buNone/>
            </a:pPr>
            <a:r>
              <a:rPr kumimoji="1" lang="en-US" sz="3600" b="1" dirty="0">
                <a:solidFill>
                  <a:srgbClr val="000000"/>
                </a:solidFill>
                <a:latin typeface="Tahoma" pitchFamily="34" charset="0"/>
              </a:rPr>
              <a:t>“Neolithic Revolution”</a:t>
            </a:r>
            <a:br>
              <a:rPr kumimoji="1" lang="en-US" sz="3600" b="1" dirty="0">
                <a:solidFill>
                  <a:srgbClr val="000000"/>
                </a:solidFill>
                <a:latin typeface="Tahoma" pitchFamily="34" charset="0"/>
              </a:rPr>
            </a:br>
            <a:r>
              <a:rPr kumimoji="1" lang="en-US" sz="2800" dirty="0">
                <a:solidFill>
                  <a:srgbClr val="000000"/>
                </a:solidFill>
                <a:latin typeface="Tahoma" pitchFamily="34" charset="0"/>
              </a:rPr>
              <a:t>	</a:t>
            </a:r>
            <a:r>
              <a:rPr kumimoji="1" lang="en-US" dirty="0">
                <a:solidFill>
                  <a:srgbClr val="000000"/>
                </a:solidFill>
                <a:latin typeface="Tahoma" pitchFamily="34" charset="0"/>
              </a:rPr>
              <a:t>V. Gordon </a:t>
            </a:r>
            <a:r>
              <a:rPr kumimoji="1" lang="en-US" dirty="0" err="1">
                <a:solidFill>
                  <a:srgbClr val="000000"/>
                </a:solidFill>
                <a:latin typeface="Tahoma" pitchFamily="34" charset="0"/>
              </a:rPr>
              <a:t>Childe's</a:t>
            </a:r>
            <a:r>
              <a:rPr kumimoji="1" lang="en-US" dirty="0">
                <a:solidFill>
                  <a:srgbClr val="000000"/>
                </a:solidFill>
                <a:latin typeface="Tahoma" pitchFamily="34" charset="0"/>
              </a:rPr>
              <a:t> term for the far-reaching </a:t>
            </a:r>
          </a:p>
          <a:p>
            <a:pPr marL="742950" lvl="1" indent="-285750" algn="ctr">
              <a:lnSpc>
                <a:spcPct val="90000"/>
              </a:lnSpc>
              <a:spcBef>
                <a:spcPct val="20000"/>
              </a:spcBef>
              <a:buClr>
                <a:schemeClr val="accent2"/>
              </a:buClr>
            </a:pPr>
            <a:r>
              <a:rPr kumimoji="1" lang="en-US" sz="2000" dirty="0">
                <a:solidFill>
                  <a:srgbClr val="000000"/>
                </a:solidFill>
                <a:latin typeface="Tahoma" pitchFamily="34" charset="0"/>
              </a:rPr>
              <a:t>	</a:t>
            </a:r>
            <a:r>
              <a:rPr kumimoji="1" lang="en-US" dirty="0">
                <a:solidFill>
                  <a:srgbClr val="000000"/>
                </a:solidFill>
                <a:latin typeface="Tahoma" pitchFamily="34" charset="0"/>
              </a:rPr>
              <a:t>consequences of food production</a:t>
            </a:r>
            <a:endParaRPr kumimoji="1" lang="en-US" sz="2000" dirty="0">
              <a:solidFill>
                <a:srgbClr val="000000"/>
              </a:solidFill>
              <a:latin typeface="Tahom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1503.jpg"/>
          <p:cNvPicPr>
            <a:picLocks noChangeAspect="1"/>
          </p:cNvPicPr>
          <p:nvPr/>
        </p:nvPicPr>
        <p:blipFill>
          <a:blip r:embed="rId3" cstate="print"/>
          <a:stretch>
            <a:fillRect/>
          </a:stretch>
        </p:blipFill>
        <p:spPr>
          <a:xfrm>
            <a:off x="847398" y="228600"/>
            <a:ext cx="8557219" cy="6400800"/>
          </a:xfrm>
          <a:prstGeom prst="rect">
            <a:avLst/>
          </a:prstGeom>
        </p:spPr>
      </p:pic>
      <p:sp>
        <p:nvSpPr>
          <p:cNvPr id="9" name="Text Box 5"/>
          <p:cNvSpPr txBox="1">
            <a:spLocks noChangeArrowheads="1"/>
          </p:cNvSpPr>
          <p:nvPr/>
        </p:nvSpPr>
        <p:spPr bwMode="auto">
          <a:xfrm>
            <a:off x="1597895" y="5791200"/>
            <a:ext cx="4518160" cy="363176"/>
          </a:xfrm>
          <a:prstGeom prst="rect">
            <a:avLst/>
          </a:prstGeom>
          <a:noFill/>
          <a:ln w="9525">
            <a:noFill/>
            <a:miter lim="800000"/>
            <a:headEnd/>
            <a:tailEnd/>
          </a:ln>
          <a:effectLst/>
        </p:spPr>
        <p:txBody>
          <a:bodyPr wrap="none">
            <a:spAutoFit/>
          </a:bodyPr>
          <a:lstStyle/>
          <a:p>
            <a:pPr algn="ctr">
              <a:lnSpc>
                <a:spcPct val="110000"/>
              </a:lnSpc>
            </a:pPr>
            <a:r>
              <a:rPr lang="en-US" sz="1600" b="1" dirty="0">
                <a:solidFill>
                  <a:srgbClr val="000000"/>
                </a:solidFill>
                <a:latin typeface="Arial" charset="0"/>
              </a:rPr>
              <a:t>Time line for </a:t>
            </a:r>
            <a:r>
              <a:rPr lang="en-US" sz="1600" b="1" dirty="0" smtClean="0">
                <a:solidFill>
                  <a:srgbClr val="000000"/>
                </a:solidFill>
                <a:latin typeface="Arial" charset="0"/>
              </a:rPr>
              <a:t>Ch.15 “Old World Civilizations”</a:t>
            </a:r>
            <a:endParaRPr lang="en-US" sz="1600" b="1" dirty="0">
              <a:solidFill>
                <a:srgbClr val="000000"/>
              </a:solidFill>
              <a:latin typeface="Arial" charset="0"/>
            </a:endParaRPr>
          </a:p>
        </p:txBody>
      </p:sp>
      <p:sp>
        <p:nvSpPr>
          <p:cNvPr id="10" name="Text Box 2"/>
          <p:cNvSpPr txBox="1">
            <a:spLocks noChangeArrowheads="1"/>
          </p:cNvSpPr>
          <p:nvPr/>
        </p:nvSpPr>
        <p:spPr bwMode="auto">
          <a:xfrm>
            <a:off x="2423769" y="6019800"/>
            <a:ext cx="2880917"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00000"/>
                </a:solidFill>
                <a:latin typeface="Arial" charset="0"/>
              </a:rPr>
              <a:t>Understanding </a:t>
            </a:r>
            <a:r>
              <a:rPr lang="en-US" sz="1200" i="1" dirty="0" smtClean="0">
                <a:solidFill>
                  <a:srgbClr val="000000"/>
                </a:solidFill>
                <a:latin typeface="Arial" charset="0"/>
              </a:rPr>
              <a:t>Humans,10</a:t>
            </a:r>
            <a:r>
              <a:rPr lang="en-US" sz="1200" i="1" baseline="30000" dirty="0" smtClean="0">
                <a:solidFill>
                  <a:srgbClr val="000000"/>
                </a:solidFill>
                <a:latin typeface="Arial" charset="0"/>
              </a:rPr>
              <a:t>th</a:t>
            </a:r>
            <a:r>
              <a:rPr lang="en-US" sz="1200" i="1" dirty="0" smtClean="0">
                <a:solidFill>
                  <a:srgbClr val="000000"/>
                </a:solidFill>
                <a:latin typeface="Arial" charset="0"/>
              </a:rPr>
              <a:t> </a:t>
            </a:r>
            <a:r>
              <a:rPr lang="en-US" sz="1200" i="1" dirty="0">
                <a:solidFill>
                  <a:srgbClr val="000000"/>
                </a:solidFill>
                <a:latin typeface="Arial" charset="0"/>
              </a:rPr>
              <a:t>Ed</a:t>
            </a:r>
            <a:r>
              <a:rPr lang="en-US" sz="1200" dirty="0">
                <a:solidFill>
                  <a:srgbClr val="000000"/>
                </a:solidFill>
                <a:latin typeface="Arial" charset="0"/>
              </a:rPr>
              <a:t>., p. </a:t>
            </a:r>
            <a:r>
              <a:rPr lang="en-US" sz="1200" dirty="0" smtClean="0">
                <a:solidFill>
                  <a:srgbClr val="000000"/>
                </a:solidFill>
                <a:latin typeface="Arial" charset="0"/>
              </a:rPr>
              <a:t>397</a:t>
            </a:r>
            <a:endParaRPr lang="en-US" sz="1200" dirty="0">
              <a:solidFill>
                <a:srgbClr val="000000"/>
              </a:solidFill>
              <a:latin typeface="Arial" charset="0"/>
            </a:endParaRPr>
          </a:p>
        </p:txBody>
      </p:sp>
      <p:sp>
        <p:nvSpPr>
          <p:cNvPr id="11" name="Text Box 5"/>
          <p:cNvSpPr txBox="1">
            <a:spLocks noChangeArrowheads="1"/>
          </p:cNvSpPr>
          <p:nvPr/>
        </p:nvSpPr>
        <p:spPr bwMode="auto">
          <a:xfrm>
            <a:off x="2628900" y="946149"/>
            <a:ext cx="6281737" cy="2254251"/>
          </a:xfrm>
          <a:prstGeom prst="rect">
            <a:avLst/>
          </a:prstGeom>
          <a:solidFill>
            <a:schemeClr val="accent6">
              <a:lumMod val="20000"/>
              <a:lumOff val="80000"/>
              <a:alpha val="50000"/>
            </a:schemeClr>
          </a:solidFill>
          <a:ln w="76200">
            <a:solidFill>
              <a:srgbClr val="FFC000"/>
            </a:solidFill>
            <a:miter lim="800000"/>
            <a:headEnd/>
            <a:tailEnd/>
          </a:ln>
          <a:effectLst/>
        </p:spPr>
        <p:txBody>
          <a:bodyPr wrap="none" anchor="ctr"/>
          <a:lstStyle/>
          <a:p>
            <a:pPr algn="ctr"/>
            <a:endParaRPr lang="en-US" b="1" dirty="0">
              <a:solidFill>
                <a:srgbClr val="000000"/>
              </a:solidFill>
            </a:endParaRPr>
          </a:p>
          <a:p>
            <a:pPr algn="ctr"/>
            <a:r>
              <a:rPr lang="en-US" b="1" dirty="0" smtClean="0">
                <a:solidFill>
                  <a:srgbClr val="000000"/>
                </a:solidFill>
              </a:rPr>
              <a:t>Chapter 15 The First Civilizations:</a:t>
            </a:r>
          </a:p>
          <a:p>
            <a:pPr algn="ctr"/>
            <a:r>
              <a:rPr lang="en-US" b="1" dirty="0" smtClean="0">
                <a:solidFill>
                  <a:srgbClr val="000000"/>
                </a:solidFill>
              </a:rPr>
              <a:t>Old World Civilizations</a:t>
            </a:r>
            <a:endParaRPr lang="en-US" b="1" dirty="0">
              <a:solidFill>
                <a:srgbClr val="000000"/>
              </a:solidFill>
            </a:endParaRPr>
          </a:p>
          <a:p>
            <a:pPr algn="ctr"/>
            <a:endParaRPr lang="en-US" b="1" dirty="0">
              <a:solidFill>
                <a:srgbClr val="000000"/>
              </a:solidFill>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33860" name="Text Box 4"/>
          <p:cNvSpPr txBox="1">
            <a:spLocks noChangeArrowheads="1"/>
          </p:cNvSpPr>
          <p:nvPr/>
        </p:nvSpPr>
        <p:spPr bwMode="auto">
          <a:xfrm>
            <a:off x="1485900" y="896064"/>
            <a:ext cx="7315200" cy="5047536"/>
          </a:xfrm>
          <a:prstGeom prst="rect">
            <a:avLst/>
          </a:prstGeom>
          <a:noFill/>
          <a:ln w="9525">
            <a:noFill/>
            <a:miter lim="800000"/>
            <a:headEnd/>
            <a:tailEnd/>
          </a:ln>
          <a:effectLst/>
        </p:spPr>
        <p:txBody>
          <a:bodyPr>
            <a:spAutoFit/>
          </a:bodyPr>
          <a:lstStyle/>
          <a:p>
            <a:pPr marL="571500" indent="-571500" algn="ctr"/>
            <a:endParaRPr lang="en-US" sz="3200" b="1" dirty="0">
              <a:solidFill>
                <a:schemeClr val="bg1"/>
              </a:solidFill>
              <a:latin typeface="Verdana" pitchFamily="34" charset="0"/>
            </a:endParaRPr>
          </a:p>
          <a:p>
            <a:pPr marL="571500" indent="-571500" algn="ctr"/>
            <a:r>
              <a:rPr lang="en-US" sz="3200" b="1" dirty="0">
                <a:solidFill>
                  <a:schemeClr val="bg1"/>
                </a:solidFill>
                <a:latin typeface="Verdana" pitchFamily="34" charset="0"/>
              </a:rPr>
              <a:t>Ten Classic Characteristics</a:t>
            </a:r>
          </a:p>
          <a:p>
            <a:pPr marL="571500" indent="-571500" algn="ctr"/>
            <a:r>
              <a:rPr lang="en-US" sz="3200" b="1" dirty="0">
                <a:solidFill>
                  <a:schemeClr val="bg1"/>
                </a:solidFill>
                <a:latin typeface="Verdana" pitchFamily="34" charset="0"/>
              </a:rPr>
              <a:t>of</a:t>
            </a:r>
          </a:p>
          <a:p>
            <a:pPr marL="571500" indent="-571500" algn="ctr"/>
            <a:r>
              <a:rPr lang="en-US" sz="3200" b="1" dirty="0">
                <a:solidFill>
                  <a:schemeClr val="bg1"/>
                </a:solidFill>
                <a:latin typeface="Verdana" pitchFamily="34" charset="0"/>
              </a:rPr>
              <a:t>Early </a:t>
            </a:r>
            <a:r>
              <a:rPr lang="en-US" sz="3200" b="1" dirty="0" smtClean="0">
                <a:solidFill>
                  <a:schemeClr val="bg1"/>
                </a:solidFill>
                <a:latin typeface="Verdana" pitchFamily="34" charset="0"/>
              </a:rPr>
              <a:t>Civilization</a:t>
            </a:r>
            <a:endParaRPr lang="en-US" sz="3200" b="1" dirty="0">
              <a:solidFill>
                <a:schemeClr val="bg1"/>
              </a:solidFill>
              <a:latin typeface="Verdana" pitchFamily="34" charset="0"/>
            </a:endParaRPr>
          </a:p>
          <a:p>
            <a:pPr marL="571500" indent="-571500" algn="ctr"/>
            <a:endParaRPr lang="en-US" sz="3200" b="1" dirty="0">
              <a:solidFill>
                <a:schemeClr val="bg1"/>
              </a:solidFill>
              <a:latin typeface="Verdana" pitchFamily="34" charset="0"/>
            </a:endParaRPr>
          </a:p>
          <a:p>
            <a:pPr marL="571500" indent="-571500" algn="ctr"/>
            <a:r>
              <a:rPr lang="en-US" b="1" dirty="0">
                <a:solidFill>
                  <a:schemeClr val="bg1"/>
                </a:solidFill>
                <a:latin typeface="Verdana" pitchFamily="34" charset="0"/>
              </a:rPr>
              <a:t>After V. Gordon Childe</a:t>
            </a:r>
          </a:p>
          <a:p>
            <a:pPr marL="571500" indent="-571500" algn="ctr"/>
            <a:endParaRPr lang="en-US" b="1" dirty="0">
              <a:solidFill>
                <a:schemeClr val="bg1"/>
              </a:solidFill>
              <a:latin typeface="Verdana" pitchFamily="34" charset="0"/>
            </a:endParaRPr>
          </a:p>
          <a:p>
            <a:pPr marL="571500" indent="-571500" algn="ctr"/>
            <a:endParaRPr lang="en-US" b="1" dirty="0">
              <a:solidFill>
                <a:schemeClr val="bg1"/>
              </a:solidFill>
              <a:latin typeface="Verdana" pitchFamily="34" charset="0"/>
            </a:endParaRPr>
          </a:p>
          <a:p>
            <a:pPr marL="571500" indent="-571500" algn="ctr"/>
            <a:r>
              <a:rPr lang="en-US" sz="1800" b="1" i="1" dirty="0">
                <a:solidFill>
                  <a:schemeClr val="bg1"/>
                </a:solidFill>
                <a:latin typeface="Verdana" pitchFamily="34" charset="0"/>
              </a:rPr>
              <a:t>Man Makes Himself (Rev. Ed</a:t>
            </a:r>
            <a:r>
              <a:rPr lang="en-US" sz="1800" b="1" i="1" dirty="0" smtClean="0">
                <a:solidFill>
                  <a:schemeClr val="bg1"/>
                </a:solidFill>
                <a:latin typeface="Verdana" pitchFamily="34" charset="0"/>
              </a:rPr>
              <a:t>)</a:t>
            </a:r>
            <a:r>
              <a:rPr lang="en-US" sz="1800" b="1" dirty="0" smtClean="0">
                <a:solidFill>
                  <a:schemeClr val="bg1"/>
                </a:solidFill>
                <a:latin typeface="Verdana" pitchFamily="34" charset="0"/>
              </a:rPr>
              <a:t>.</a:t>
            </a:r>
          </a:p>
          <a:p>
            <a:pPr marL="571500" indent="-571500" algn="ctr"/>
            <a:r>
              <a:rPr lang="en-US" sz="1800" b="1" dirty="0" smtClean="0">
                <a:solidFill>
                  <a:schemeClr val="bg1"/>
                </a:solidFill>
                <a:latin typeface="Verdana" pitchFamily="34" charset="0"/>
              </a:rPr>
              <a:t>NY</a:t>
            </a:r>
            <a:r>
              <a:rPr lang="en-US" sz="1800" b="1" dirty="0">
                <a:solidFill>
                  <a:schemeClr val="bg1"/>
                </a:solidFill>
                <a:latin typeface="Verdana" pitchFamily="34" charset="0"/>
              </a:rPr>
              <a:t>: New American Library, </a:t>
            </a:r>
            <a:r>
              <a:rPr lang="en-US" sz="1800" b="1" dirty="0" smtClean="0">
                <a:solidFill>
                  <a:schemeClr val="bg1"/>
                </a:solidFill>
                <a:latin typeface="Verdana" pitchFamily="34" charset="0"/>
              </a:rPr>
              <a:t>1951</a:t>
            </a:r>
            <a:endParaRPr lang="en-US" sz="1800" b="1" dirty="0">
              <a:solidFill>
                <a:schemeClr val="bg1"/>
              </a:solidFill>
              <a:latin typeface="Verdana" pitchFamily="34" charset="0"/>
            </a:endParaRPr>
          </a:p>
          <a:p>
            <a:pPr marL="571500" indent="-571500" algn="ctr"/>
            <a:endParaRPr lang="en-US" sz="1800" b="1" dirty="0">
              <a:solidFill>
                <a:schemeClr val="bg1"/>
              </a:solidFill>
              <a:latin typeface="Verdana" pitchFamily="34" charset="0"/>
            </a:endParaRPr>
          </a:p>
          <a:p>
            <a:pPr marL="571500" indent="-571500" algn="ctr"/>
            <a:r>
              <a:rPr lang="en-US" sz="1800" b="1" i="1" dirty="0">
                <a:solidFill>
                  <a:schemeClr val="bg1"/>
                </a:solidFill>
                <a:latin typeface="Verdana" pitchFamily="34" charset="0"/>
              </a:rPr>
              <a:t>What Happened in </a:t>
            </a:r>
            <a:r>
              <a:rPr lang="en-US" sz="1800" b="1" i="1" dirty="0" smtClean="0">
                <a:solidFill>
                  <a:schemeClr val="bg1"/>
                </a:solidFill>
                <a:latin typeface="Verdana" pitchFamily="34" charset="0"/>
              </a:rPr>
              <a:t>History</a:t>
            </a:r>
            <a:r>
              <a:rPr lang="en-US" sz="1800" b="1" dirty="0" smtClean="0">
                <a:solidFill>
                  <a:schemeClr val="bg1"/>
                </a:solidFill>
                <a:latin typeface="Verdana" pitchFamily="34" charset="0"/>
              </a:rPr>
              <a:t>.</a:t>
            </a:r>
          </a:p>
          <a:p>
            <a:pPr marL="571500" indent="-571500" algn="ctr"/>
            <a:r>
              <a:rPr lang="en-US" sz="1800" b="1" dirty="0" smtClean="0">
                <a:solidFill>
                  <a:schemeClr val="bg1"/>
                </a:solidFill>
                <a:latin typeface="Verdana" pitchFamily="34" charset="0"/>
              </a:rPr>
              <a:t>Baltimore</a:t>
            </a:r>
            <a:r>
              <a:rPr lang="en-US" sz="1800" b="1" dirty="0">
                <a:solidFill>
                  <a:schemeClr val="bg1"/>
                </a:solidFill>
                <a:latin typeface="Verdana" pitchFamily="34" charset="0"/>
              </a:rPr>
              <a:t>: Pelican Books, </a:t>
            </a:r>
            <a:r>
              <a:rPr lang="en-US" sz="1800" b="1" dirty="0" smtClean="0">
                <a:solidFill>
                  <a:schemeClr val="bg1"/>
                </a:solidFill>
                <a:latin typeface="Verdana" pitchFamily="34" charset="0"/>
              </a:rPr>
              <a:t>1957</a:t>
            </a:r>
            <a:endParaRPr lang="en-US" dirty="0">
              <a:solidFill>
                <a:schemeClr val="bg1"/>
              </a:solidFill>
              <a:latin typeface="Verdana" pitchFamily="34" charset="0"/>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33860" name="Text Box 4"/>
          <p:cNvSpPr txBox="1">
            <a:spLocks noChangeArrowheads="1"/>
          </p:cNvSpPr>
          <p:nvPr/>
        </p:nvSpPr>
        <p:spPr bwMode="auto">
          <a:xfrm>
            <a:off x="1485900" y="896064"/>
            <a:ext cx="7315200" cy="5047536"/>
          </a:xfrm>
          <a:prstGeom prst="rect">
            <a:avLst/>
          </a:prstGeom>
          <a:noFill/>
          <a:ln w="9525">
            <a:noFill/>
            <a:miter lim="800000"/>
            <a:headEnd/>
            <a:tailEnd/>
          </a:ln>
          <a:effectLst/>
        </p:spPr>
        <p:txBody>
          <a:bodyPr>
            <a:spAutoFit/>
          </a:bodyPr>
          <a:lstStyle/>
          <a:p>
            <a:pPr marL="571500" indent="-571500" algn="ctr"/>
            <a:endParaRPr lang="en-US" sz="3200" b="1" dirty="0">
              <a:solidFill>
                <a:schemeClr val="bg1">
                  <a:lumMod val="85000"/>
                </a:schemeClr>
              </a:solidFill>
              <a:latin typeface="Verdana" pitchFamily="34" charset="0"/>
            </a:endParaRPr>
          </a:p>
          <a:p>
            <a:pPr marL="571500" indent="-571500" algn="ctr"/>
            <a:r>
              <a:rPr lang="en-US" sz="3200" b="1" dirty="0">
                <a:solidFill>
                  <a:schemeClr val="bg1">
                    <a:lumMod val="50000"/>
                  </a:schemeClr>
                </a:solidFill>
                <a:latin typeface="Verdana" pitchFamily="34" charset="0"/>
              </a:rPr>
              <a:t>Ten Classic Characteristics</a:t>
            </a:r>
          </a:p>
          <a:p>
            <a:pPr marL="571500" indent="-571500" algn="ctr"/>
            <a:r>
              <a:rPr lang="en-US" sz="3200" b="1" dirty="0">
                <a:solidFill>
                  <a:schemeClr val="bg1">
                    <a:lumMod val="50000"/>
                  </a:schemeClr>
                </a:solidFill>
                <a:latin typeface="Verdana" pitchFamily="34" charset="0"/>
              </a:rPr>
              <a:t>of</a:t>
            </a:r>
          </a:p>
          <a:p>
            <a:pPr marL="571500" indent="-571500" algn="ctr"/>
            <a:r>
              <a:rPr lang="en-US" sz="3200" b="1" dirty="0">
                <a:solidFill>
                  <a:schemeClr val="bg1">
                    <a:lumMod val="50000"/>
                  </a:schemeClr>
                </a:solidFill>
                <a:latin typeface="Verdana" pitchFamily="34" charset="0"/>
              </a:rPr>
              <a:t>Early </a:t>
            </a:r>
            <a:r>
              <a:rPr lang="en-US" sz="3200" b="1" dirty="0" smtClean="0">
                <a:solidFill>
                  <a:schemeClr val="bg1">
                    <a:lumMod val="50000"/>
                  </a:schemeClr>
                </a:solidFill>
                <a:latin typeface="Verdana" pitchFamily="34" charset="0"/>
              </a:rPr>
              <a:t>Civilization</a:t>
            </a:r>
            <a:endParaRPr lang="en-US" sz="3200" b="1" dirty="0">
              <a:solidFill>
                <a:schemeClr val="bg1">
                  <a:lumMod val="50000"/>
                </a:schemeClr>
              </a:solidFill>
              <a:latin typeface="Verdana" pitchFamily="34" charset="0"/>
            </a:endParaRPr>
          </a:p>
          <a:p>
            <a:pPr marL="571500" indent="-571500" algn="ctr"/>
            <a:endParaRPr lang="en-US" sz="3200" b="1" dirty="0">
              <a:solidFill>
                <a:schemeClr val="bg1">
                  <a:lumMod val="50000"/>
                </a:schemeClr>
              </a:solidFill>
              <a:latin typeface="Verdana" pitchFamily="34" charset="0"/>
            </a:endParaRPr>
          </a:p>
          <a:p>
            <a:pPr marL="571500" indent="-571500" algn="ctr"/>
            <a:r>
              <a:rPr lang="en-US" b="1" dirty="0">
                <a:solidFill>
                  <a:schemeClr val="bg1">
                    <a:lumMod val="50000"/>
                  </a:schemeClr>
                </a:solidFill>
                <a:latin typeface="Verdana" pitchFamily="34" charset="0"/>
              </a:rPr>
              <a:t>After </a:t>
            </a:r>
            <a:r>
              <a:rPr lang="en-US" b="1" dirty="0">
                <a:solidFill>
                  <a:schemeClr val="bg1"/>
                </a:solidFill>
                <a:latin typeface="Verdana" pitchFamily="34" charset="0"/>
              </a:rPr>
              <a:t>V. Gordon Childe</a:t>
            </a:r>
          </a:p>
          <a:p>
            <a:pPr marL="571500" indent="-571500" algn="ctr"/>
            <a:endParaRPr lang="en-US" b="1" dirty="0">
              <a:solidFill>
                <a:schemeClr val="bg1"/>
              </a:solidFill>
              <a:latin typeface="Verdana" pitchFamily="34" charset="0"/>
            </a:endParaRPr>
          </a:p>
          <a:p>
            <a:pPr marL="571500" indent="-571500" algn="ctr"/>
            <a:endParaRPr lang="en-US" b="1" dirty="0">
              <a:solidFill>
                <a:schemeClr val="bg1"/>
              </a:solidFill>
              <a:latin typeface="Verdana" pitchFamily="34" charset="0"/>
            </a:endParaRPr>
          </a:p>
          <a:p>
            <a:pPr marL="571500" indent="-571500" algn="ctr"/>
            <a:r>
              <a:rPr lang="en-US" sz="1800" b="1" i="1" dirty="0">
                <a:solidFill>
                  <a:schemeClr val="bg1">
                    <a:lumMod val="50000"/>
                  </a:schemeClr>
                </a:solidFill>
                <a:latin typeface="Verdana" pitchFamily="34" charset="0"/>
              </a:rPr>
              <a:t>Man Makes Himself (Rev. Ed</a:t>
            </a:r>
            <a:r>
              <a:rPr lang="en-US" sz="1800" b="1" i="1" dirty="0" smtClean="0">
                <a:solidFill>
                  <a:schemeClr val="bg1">
                    <a:lumMod val="50000"/>
                  </a:schemeClr>
                </a:solidFill>
                <a:latin typeface="Verdana" pitchFamily="34" charset="0"/>
              </a:rPr>
              <a:t>)</a:t>
            </a:r>
            <a:r>
              <a:rPr lang="en-US" sz="1800" b="1" dirty="0" smtClean="0">
                <a:solidFill>
                  <a:schemeClr val="bg1">
                    <a:lumMod val="50000"/>
                  </a:schemeClr>
                </a:solidFill>
                <a:latin typeface="Verdana" pitchFamily="34" charset="0"/>
              </a:rPr>
              <a:t>.</a:t>
            </a:r>
          </a:p>
          <a:p>
            <a:pPr marL="571500" indent="-571500" algn="ctr"/>
            <a:r>
              <a:rPr lang="en-US" sz="1800" b="1" dirty="0" smtClean="0">
                <a:solidFill>
                  <a:schemeClr val="bg1">
                    <a:lumMod val="50000"/>
                  </a:schemeClr>
                </a:solidFill>
                <a:latin typeface="Verdana" pitchFamily="34" charset="0"/>
              </a:rPr>
              <a:t>NY</a:t>
            </a:r>
            <a:r>
              <a:rPr lang="en-US" sz="1800" b="1" dirty="0">
                <a:solidFill>
                  <a:schemeClr val="bg1">
                    <a:lumMod val="50000"/>
                  </a:schemeClr>
                </a:solidFill>
                <a:latin typeface="Verdana" pitchFamily="34" charset="0"/>
              </a:rPr>
              <a:t>: New American Library, </a:t>
            </a:r>
            <a:r>
              <a:rPr lang="en-US" sz="1800" b="1" dirty="0" smtClean="0">
                <a:solidFill>
                  <a:schemeClr val="bg1">
                    <a:lumMod val="50000"/>
                  </a:schemeClr>
                </a:solidFill>
                <a:latin typeface="Verdana" pitchFamily="34" charset="0"/>
              </a:rPr>
              <a:t>1951</a:t>
            </a:r>
            <a:endParaRPr lang="en-US" sz="1800" b="1" dirty="0">
              <a:solidFill>
                <a:schemeClr val="bg1">
                  <a:lumMod val="50000"/>
                </a:schemeClr>
              </a:solidFill>
              <a:latin typeface="Verdana" pitchFamily="34" charset="0"/>
            </a:endParaRPr>
          </a:p>
          <a:p>
            <a:pPr marL="571500" indent="-571500" algn="ctr"/>
            <a:endParaRPr lang="en-US" sz="1800" b="1" dirty="0">
              <a:solidFill>
                <a:schemeClr val="bg1">
                  <a:lumMod val="50000"/>
                </a:schemeClr>
              </a:solidFill>
              <a:latin typeface="Verdana" pitchFamily="34" charset="0"/>
            </a:endParaRPr>
          </a:p>
          <a:p>
            <a:pPr marL="571500" indent="-571500" algn="ctr"/>
            <a:r>
              <a:rPr lang="en-US" sz="1800" b="1" i="1" dirty="0">
                <a:solidFill>
                  <a:schemeClr val="bg1">
                    <a:lumMod val="50000"/>
                  </a:schemeClr>
                </a:solidFill>
                <a:latin typeface="Verdana" pitchFamily="34" charset="0"/>
              </a:rPr>
              <a:t>What Happened in </a:t>
            </a:r>
            <a:r>
              <a:rPr lang="en-US" sz="1800" b="1" i="1" dirty="0" smtClean="0">
                <a:solidFill>
                  <a:schemeClr val="bg1">
                    <a:lumMod val="50000"/>
                  </a:schemeClr>
                </a:solidFill>
                <a:latin typeface="Verdana" pitchFamily="34" charset="0"/>
              </a:rPr>
              <a:t>History</a:t>
            </a:r>
            <a:r>
              <a:rPr lang="en-US" sz="1800" b="1" dirty="0" smtClean="0">
                <a:solidFill>
                  <a:schemeClr val="bg1">
                    <a:lumMod val="50000"/>
                  </a:schemeClr>
                </a:solidFill>
                <a:latin typeface="Verdana" pitchFamily="34" charset="0"/>
              </a:rPr>
              <a:t>.</a:t>
            </a:r>
          </a:p>
          <a:p>
            <a:pPr marL="571500" indent="-571500" algn="ctr"/>
            <a:r>
              <a:rPr lang="en-US" sz="1800" b="1" dirty="0" smtClean="0">
                <a:solidFill>
                  <a:schemeClr val="bg1">
                    <a:lumMod val="50000"/>
                  </a:schemeClr>
                </a:solidFill>
                <a:latin typeface="Verdana" pitchFamily="34" charset="0"/>
              </a:rPr>
              <a:t>Baltimore</a:t>
            </a:r>
            <a:r>
              <a:rPr lang="en-US" sz="1800" b="1" dirty="0">
                <a:solidFill>
                  <a:schemeClr val="bg1">
                    <a:lumMod val="50000"/>
                  </a:schemeClr>
                </a:solidFill>
                <a:latin typeface="Verdana" pitchFamily="34" charset="0"/>
              </a:rPr>
              <a:t>: Pelican Books, </a:t>
            </a:r>
            <a:r>
              <a:rPr lang="en-US" sz="1800" b="1" dirty="0" smtClean="0">
                <a:solidFill>
                  <a:schemeClr val="bg1">
                    <a:lumMod val="50000"/>
                  </a:schemeClr>
                </a:solidFill>
                <a:latin typeface="Verdana" pitchFamily="34" charset="0"/>
              </a:rPr>
              <a:t>1957</a:t>
            </a:r>
            <a:endParaRPr lang="en-US" dirty="0">
              <a:solidFill>
                <a:schemeClr val="bg1">
                  <a:lumMod val="50000"/>
                </a:schemeClr>
              </a:solidFill>
              <a:latin typeface="Verdana" pitchFamily="34" charset="0"/>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79938" name="Text Box 2"/>
          <p:cNvSpPr txBox="1">
            <a:spLocks noChangeArrowheads="1"/>
          </p:cNvSpPr>
          <p:nvPr/>
        </p:nvSpPr>
        <p:spPr bwMode="auto">
          <a:xfrm>
            <a:off x="1485900" y="425450"/>
            <a:ext cx="7315200" cy="5975350"/>
          </a:xfrm>
          <a:prstGeom prst="rect">
            <a:avLst/>
          </a:prstGeom>
          <a:noFill/>
          <a:ln w="9525">
            <a:noFill/>
            <a:miter lim="800000"/>
            <a:headEnd/>
            <a:tailEnd/>
          </a:ln>
          <a:effectLst/>
        </p:spPr>
        <p:txBody>
          <a:bodyPr>
            <a:spAutoFit/>
          </a:bodyPr>
          <a:lstStyle/>
          <a:p>
            <a:pPr marL="571500" indent="-571500" algn="ctr"/>
            <a:endParaRPr lang="en-US" sz="3200" b="1" dirty="0">
              <a:solidFill>
                <a:schemeClr val="bg1"/>
              </a:solidFill>
              <a:latin typeface="Verdana" pitchFamily="34" charset="0"/>
            </a:endParaRPr>
          </a:p>
          <a:p>
            <a:pPr marL="571500" indent="-571500" algn="ctr"/>
            <a:r>
              <a:rPr lang="en-US" sz="3200" b="1" dirty="0">
                <a:solidFill>
                  <a:schemeClr val="bg1"/>
                </a:solidFill>
                <a:latin typeface="Verdana" pitchFamily="34" charset="0"/>
              </a:rPr>
              <a:t>Ten Classic Characteristics</a:t>
            </a:r>
          </a:p>
          <a:p>
            <a:pPr marL="571500" indent="-571500" algn="ctr"/>
            <a:r>
              <a:rPr lang="en-US" sz="3200" b="1" dirty="0">
                <a:solidFill>
                  <a:schemeClr val="bg1"/>
                </a:solidFill>
                <a:latin typeface="Verdana" pitchFamily="34" charset="0"/>
              </a:rPr>
              <a:t>of</a:t>
            </a:r>
          </a:p>
          <a:p>
            <a:pPr marL="571500" indent="-571500" algn="ctr"/>
            <a:r>
              <a:rPr lang="en-US" sz="3200" b="1" dirty="0">
                <a:solidFill>
                  <a:schemeClr val="bg1"/>
                </a:solidFill>
                <a:latin typeface="Verdana" pitchFamily="34" charset="0"/>
              </a:rPr>
              <a:t>Early Civilization</a:t>
            </a:r>
          </a:p>
          <a:p>
            <a:pPr marL="571500" indent="-571500" algn="ctr"/>
            <a:endParaRPr lang="en-US" sz="3200" b="1" dirty="0">
              <a:solidFill>
                <a:schemeClr val="bg1"/>
              </a:solidFill>
              <a:latin typeface="Verdana" pitchFamily="34" charset="0"/>
            </a:endParaRPr>
          </a:p>
          <a:p>
            <a:pPr marL="571500" indent="-571500" algn="ctr"/>
            <a:r>
              <a:rPr lang="en-US" sz="1800" b="1" dirty="0">
                <a:solidFill>
                  <a:schemeClr val="bg1"/>
                </a:solidFill>
                <a:latin typeface="Verdana" pitchFamily="34" charset="0"/>
              </a:rPr>
              <a:t>After V. Gordon Childe</a:t>
            </a:r>
          </a:p>
          <a:p>
            <a:pPr marL="571500" indent="-571500" algn="ctr"/>
            <a:endParaRPr lang="en-US" sz="1800" b="1" dirty="0">
              <a:solidFill>
                <a:schemeClr val="bg1"/>
              </a:solidFill>
              <a:latin typeface="Verdana" pitchFamily="34" charset="0"/>
            </a:endParaRPr>
          </a:p>
          <a:p>
            <a:pPr marL="571500" indent="-571500" algn="ctr"/>
            <a:endParaRPr lang="en-US" sz="1200" b="1" dirty="0">
              <a:solidFill>
                <a:schemeClr val="bg1"/>
              </a:solidFill>
              <a:latin typeface="Verdana" pitchFamily="34" charset="0"/>
            </a:endParaRPr>
          </a:p>
          <a:p>
            <a:pPr marL="571500" indent="-571500" algn="ctr"/>
            <a:endParaRPr lang="en-US" sz="2000" dirty="0">
              <a:solidFill>
                <a:schemeClr val="bg1"/>
              </a:solidFill>
              <a:latin typeface="Verdana" pitchFamily="34" charset="0"/>
            </a:endParaRPr>
          </a:p>
          <a:p>
            <a:pPr marL="571500" indent="-571500">
              <a:buFontTx/>
              <a:buAutoNum type="arabicPeriod"/>
            </a:pPr>
            <a:r>
              <a:rPr kumimoji="1" lang="en-US" sz="2800" b="1" dirty="0">
                <a:solidFill>
                  <a:schemeClr val="bg1"/>
                </a:solidFill>
                <a:latin typeface="Verdana" pitchFamily="34" charset="0"/>
              </a:rPr>
              <a:t>Great enlargement of an organized population</a:t>
            </a:r>
          </a:p>
          <a:p>
            <a:pPr marL="571500" indent="-571500">
              <a:buFontTx/>
              <a:buAutoNum type="arabicPeriod"/>
            </a:pPr>
            <a:endParaRPr kumimoji="1" lang="en-US" sz="2800" b="1" dirty="0">
              <a:solidFill>
                <a:schemeClr val="bg1"/>
              </a:solidFill>
              <a:latin typeface="Verdana" pitchFamily="34" charset="0"/>
            </a:endParaRPr>
          </a:p>
          <a:p>
            <a:pPr marL="1257300" lvl="1" indent="-342900">
              <a:buFontTx/>
              <a:buChar char="•"/>
            </a:pPr>
            <a:r>
              <a:rPr kumimoji="1" lang="en-US" sz="2800" b="1" dirty="0">
                <a:solidFill>
                  <a:schemeClr val="bg1"/>
                </a:solidFill>
                <a:latin typeface="Verdana" pitchFamily="34" charset="0"/>
              </a:rPr>
              <a:t>including a wider level of social integration</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286146" name="Text Box 2"/>
          <p:cNvSpPr txBox="1">
            <a:spLocks noChangeArrowheads="1"/>
          </p:cNvSpPr>
          <p:nvPr/>
        </p:nvSpPr>
        <p:spPr bwMode="auto">
          <a:xfrm>
            <a:off x="2920106" y="6340366"/>
            <a:ext cx="4417428" cy="276999"/>
          </a:xfrm>
          <a:prstGeom prst="rect">
            <a:avLst/>
          </a:prstGeom>
          <a:noFill/>
          <a:ln w="9525">
            <a:noFill/>
            <a:miter lim="800000"/>
            <a:headEnd/>
            <a:tailEnd/>
          </a:ln>
          <a:effectLst/>
        </p:spPr>
        <p:txBody>
          <a:bodyPr wrap="none">
            <a:spAutoFit/>
          </a:bodyPr>
          <a:lstStyle/>
          <a:p>
            <a:r>
              <a:rPr lang="en-US" sz="1200" dirty="0">
                <a:solidFill>
                  <a:schemeClr val="bg1"/>
                </a:solidFill>
                <a:hlinkClick r:id="rId3"/>
              </a:rPr>
              <a:t>www.randomhouse.com/catalog/display.pperl?isbn=9781588360083</a:t>
            </a:r>
            <a:endParaRPr lang="en-US" sz="1200" dirty="0">
              <a:solidFill>
                <a:schemeClr val="bg1"/>
              </a:solidFill>
            </a:endParaRPr>
          </a:p>
        </p:txBody>
      </p:sp>
      <p:pic>
        <p:nvPicPr>
          <p:cNvPr id="5" name="Picture 7"/>
          <p:cNvPicPr>
            <a:picLocks noChangeAspect="1" noChangeArrowheads="1"/>
          </p:cNvPicPr>
          <p:nvPr/>
        </p:nvPicPr>
        <p:blipFill>
          <a:blip r:embed="rId4" cstate="print"/>
          <a:srcRect/>
          <a:stretch>
            <a:fillRect/>
          </a:stretch>
        </p:blipFill>
        <p:spPr bwMode="auto">
          <a:xfrm>
            <a:off x="3652838" y="1285875"/>
            <a:ext cx="2938462" cy="428625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03490" name="Text Box 2"/>
          <p:cNvSpPr txBox="1">
            <a:spLocks noChangeArrowheads="1"/>
          </p:cNvSpPr>
          <p:nvPr/>
        </p:nvSpPr>
        <p:spPr bwMode="auto">
          <a:xfrm>
            <a:off x="500063" y="776289"/>
            <a:ext cx="9215438" cy="823913"/>
          </a:xfrm>
          <a:prstGeom prst="rect">
            <a:avLst/>
          </a:prstGeom>
          <a:noFill/>
          <a:ln w="9525">
            <a:noFill/>
            <a:miter lim="800000"/>
            <a:headEnd/>
            <a:tailEnd/>
          </a:ln>
          <a:effectLst/>
        </p:spPr>
        <p:txBody>
          <a:bodyPr>
            <a:spAutoFit/>
          </a:bodyPr>
          <a:lstStyle/>
          <a:p>
            <a:pPr marL="571500" indent="-571500" algn="ctr"/>
            <a:r>
              <a:rPr kumimoji="1" lang="en-US" sz="2800" b="1" dirty="0">
                <a:solidFill>
                  <a:schemeClr val="bg1"/>
                </a:solidFill>
              </a:rPr>
              <a:t>Great enlargement of an organized population</a:t>
            </a:r>
            <a:endParaRPr lang="en-US" sz="2000" b="1" dirty="0">
              <a:solidFill>
                <a:schemeClr val="bg1"/>
              </a:solidFill>
              <a:latin typeface="Verdana" pitchFamily="34" charset="0"/>
            </a:endParaRPr>
          </a:p>
          <a:p>
            <a:pPr marL="571500" indent="-571500" algn="ctr"/>
            <a:endParaRPr lang="en-US" sz="2000" dirty="0">
              <a:solidFill>
                <a:schemeClr val="bg1"/>
              </a:solidFill>
              <a:latin typeface="Verdana" pitchFamily="34" charset="0"/>
            </a:endParaRPr>
          </a:p>
        </p:txBody>
      </p:sp>
      <p:sp>
        <p:nvSpPr>
          <p:cNvPr id="703492" name="Text Box 4"/>
          <p:cNvSpPr txBox="1">
            <a:spLocks noChangeArrowheads="1"/>
          </p:cNvSpPr>
          <p:nvPr/>
        </p:nvSpPr>
        <p:spPr bwMode="auto">
          <a:xfrm>
            <a:off x="266701" y="5701864"/>
            <a:ext cx="9753600" cy="553998"/>
          </a:xfrm>
          <a:prstGeom prst="rect">
            <a:avLst/>
          </a:prstGeom>
          <a:solidFill>
            <a:schemeClr val="tx1"/>
          </a:solidFill>
          <a:ln w="9525">
            <a:noFill/>
            <a:miter lim="800000"/>
            <a:headEnd/>
            <a:tailEnd/>
          </a:ln>
          <a:effectLst/>
        </p:spPr>
        <p:txBody>
          <a:bodyPr>
            <a:spAutoFit/>
          </a:bodyPr>
          <a:lstStyle/>
          <a:p>
            <a:pPr algn="ctr"/>
            <a:r>
              <a:rPr lang="en-US" sz="1400" b="1" dirty="0">
                <a:solidFill>
                  <a:srgbClr val="FFFFFF"/>
                </a:solidFill>
                <a:latin typeface="Arial" charset="0"/>
              </a:rPr>
              <a:t> </a:t>
            </a:r>
          </a:p>
          <a:p>
            <a:pPr algn="ctr"/>
            <a:r>
              <a:rPr lang="en-US" sz="1600" b="1" dirty="0">
                <a:solidFill>
                  <a:srgbClr val="FFFFFF"/>
                </a:solidFill>
                <a:latin typeface="Arial" charset="0"/>
              </a:rPr>
              <a:t>Indus Valley Civilization at Mohenjo-Daro, </a:t>
            </a:r>
            <a:r>
              <a:rPr lang="en-US" sz="1600" b="1" dirty="0" smtClean="0">
                <a:solidFill>
                  <a:srgbClr val="FFFFFF"/>
                </a:solidFill>
                <a:latin typeface="Arial" charset="0"/>
              </a:rPr>
              <a:t>Pakistan</a:t>
            </a:r>
            <a:endParaRPr lang="en-US" sz="1600" b="1" dirty="0">
              <a:solidFill>
                <a:srgbClr val="FFFFFF"/>
              </a:solidFill>
              <a:latin typeface="Arial" charset="0"/>
            </a:endParaRPr>
          </a:p>
        </p:txBody>
      </p:sp>
      <p:sp>
        <p:nvSpPr>
          <p:cNvPr id="5" name="Text Box 2"/>
          <p:cNvSpPr txBox="1">
            <a:spLocks noChangeArrowheads="1"/>
          </p:cNvSpPr>
          <p:nvPr/>
        </p:nvSpPr>
        <p:spPr bwMode="auto">
          <a:xfrm>
            <a:off x="3694617" y="6278478"/>
            <a:ext cx="2880917"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FFFFFF"/>
                </a:solidFill>
                <a:latin typeface="Arial" charset="0"/>
              </a:rPr>
              <a:t>Understanding </a:t>
            </a:r>
            <a:r>
              <a:rPr lang="en-US" sz="1200" i="1" dirty="0" smtClean="0">
                <a:solidFill>
                  <a:srgbClr val="FFFFFF"/>
                </a:solidFill>
                <a:latin typeface="Arial" charset="0"/>
              </a:rPr>
              <a:t>Humans,10</a:t>
            </a:r>
            <a:r>
              <a:rPr lang="en-US" sz="1200" i="1" baseline="30000" dirty="0" smtClean="0">
                <a:solidFill>
                  <a:srgbClr val="FFFFFF"/>
                </a:solidFill>
                <a:latin typeface="Arial" charset="0"/>
              </a:rPr>
              <a:t>th</a:t>
            </a:r>
            <a:r>
              <a:rPr lang="en-US" sz="1200" i="1" dirty="0" smtClean="0">
                <a:solidFill>
                  <a:srgbClr val="FFFFFF"/>
                </a:solidFill>
                <a:latin typeface="Arial" charset="0"/>
              </a:rPr>
              <a:t> </a:t>
            </a:r>
            <a:r>
              <a:rPr lang="en-US" sz="1200" i="1" dirty="0">
                <a:solidFill>
                  <a:srgbClr val="FFFFFF"/>
                </a:solidFill>
                <a:latin typeface="Arial" charset="0"/>
              </a:rPr>
              <a:t>Ed</a:t>
            </a:r>
            <a:r>
              <a:rPr lang="en-US" sz="1200" dirty="0">
                <a:solidFill>
                  <a:srgbClr val="FFFFFF"/>
                </a:solidFill>
                <a:latin typeface="Arial" charset="0"/>
              </a:rPr>
              <a:t>., p. </a:t>
            </a:r>
            <a:r>
              <a:rPr lang="en-US" sz="1200" dirty="0" smtClean="0">
                <a:solidFill>
                  <a:srgbClr val="FFFFFF"/>
                </a:solidFill>
                <a:latin typeface="Arial" charset="0"/>
              </a:rPr>
              <a:t>405</a:t>
            </a:r>
            <a:endParaRPr lang="en-US" sz="1200" dirty="0">
              <a:solidFill>
                <a:srgbClr val="FFFFFF"/>
              </a:solidFill>
              <a:latin typeface="Arial" charset="0"/>
            </a:endParaRPr>
          </a:p>
        </p:txBody>
      </p:sp>
      <p:pic>
        <p:nvPicPr>
          <p:cNvPr id="6" name="Picture 5" descr="1511.jpg"/>
          <p:cNvPicPr>
            <a:picLocks noChangeAspect="1"/>
          </p:cNvPicPr>
          <p:nvPr/>
        </p:nvPicPr>
        <p:blipFill>
          <a:blip r:embed="rId3" cstate="print"/>
          <a:stretch>
            <a:fillRect/>
          </a:stretch>
        </p:blipFill>
        <p:spPr>
          <a:xfrm>
            <a:off x="1257300" y="1312774"/>
            <a:ext cx="7772400" cy="4554626"/>
          </a:xfrm>
          <a:prstGeom prst="rect">
            <a:avLst/>
          </a:prstGeom>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01442" name="Text Box 2"/>
          <p:cNvSpPr txBox="1">
            <a:spLocks noChangeArrowheads="1"/>
          </p:cNvSpPr>
          <p:nvPr/>
        </p:nvSpPr>
        <p:spPr bwMode="auto">
          <a:xfrm>
            <a:off x="1485900" y="533402"/>
            <a:ext cx="7315200" cy="1920875"/>
          </a:xfrm>
          <a:prstGeom prst="rect">
            <a:avLst/>
          </a:prstGeom>
          <a:noFill/>
          <a:ln w="9525">
            <a:noFill/>
            <a:miter lim="800000"/>
            <a:headEnd/>
            <a:tailEnd/>
          </a:ln>
          <a:effectLst/>
        </p:spPr>
        <p:txBody>
          <a:bodyPr>
            <a:spAutoFit/>
          </a:bodyPr>
          <a:lstStyle/>
          <a:p>
            <a:pPr marL="571500" indent="-571500" algn="ctr"/>
            <a:r>
              <a:rPr lang="en-US" b="1" dirty="0">
                <a:solidFill>
                  <a:schemeClr val="bg1"/>
                </a:solidFill>
              </a:rPr>
              <a:t>Ten Classic Characteristics of Early Civilization</a:t>
            </a:r>
            <a:endParaRPr lang="en-US" sz="2000" b="1" dirty="0">
              <a:solidFill>
                <a:schemeClr val="bg1"/>
              </a:solidFill>
              <a:latin typeface="Verdana" pitchFamily="34" charset="0"/>
            </a:endParaRPr>
          </a:p>
          <a:p>
            <a:pPr marL="571500" indent="-571500" algn="ctr"/>
            <a:endParaRPr lang="en-US" sz="2000" b="1" dirty="0">
              <a:solidFill>
                <a:schemeClr val="bg1"/>
              </a:solidFill>
              <a:latin typeface="Verdana" pitchFamily="34" charset="0"/>
            </a:endParaRPr>
          </a:p>
          <a:p>
            <a:pPr marL="571500" indent="-571500" algn="ctr"/>
            <a:endParaRPr lang="en-US" sz="2000" dirty="0">
              <a:solidFill>
                <a:schemeClr val="bg1"/>
              </a:solidFill>
              <a:latin typeface="Verdana" pitchFamily="34" charset="0"/>
            </a:endParaRPr>
          </a:p>
          <a:p>
            <a:pPr marL="571500" indent="-571500">
              <a:buFontTx/>
              <a:buAutoNum type="arabicPeriod" startAt="2"/>
            </a:pPr>
            <a:r>
              <a:rPr kumimoji="1" lang="en-US" sz="2800" b="1" dirty="0">
                <a:solidFill>
                  <a:schemeClr val="bg1"/>
                </a:solidFill>
                <a:latin typeface="Verdana" pitchFamily="34" charset="0"/>
              </a:rPr>
              <a:t>Social means of collecting “surplus” production</a:t>
            </a:r>
          </a:p>
        </p:txBody>
      </p:sp>
      <p:pic>
        <p:nvPicPr>
          <p:cNvPr id="701443" name="Picture 3" descr="Turn81707a"/>
          <p:cNvPicPr>
            <a:picLocks noChangeAspect="1" noChangeArrowheads="1"/>
          </p:cNvPicPr>
          <p:nvPr/>
        </p:nvPicPr>
        <p:blipFill>
          <a:blip r:embed="rId3" cstate="print">
            <a:lum bright="-15000" contrast="15000"/>
          </a:blip>
          <a:srcRect/>
          <a:stretch>
            <a:fillRect/>
          </a:stretch>
        </p:blipFill>
        <p:spPr bwMode="auto">
          <a:xfrm>
            <a:off x="1714500" y="2514600"/>
            <a:ext cx="3200400" cy="3200400"/>
          </a:xfrm>
          <a:prstGeom prst="rect">
            <a:avLst/>
          </a:prstGeom>
          <a:noFill/>
        </p:spPr>
      </p:pic>
      <p:pic>
        <p:nvPicPr>
          <p:cNvPr id="701445" name="Picture 5" descr="Turn81707b"/>
          <p:cNvPicPr>
            <a:picLocks noChangeAspect="1" noChangeArrowheads="1"/>
          </p:cNvPicPr>
          <p:nvPr/>
        </p:nvPicPr>
        <p:blipFill>
          <a:blip r:embed="rId4" cstate="print">
            <a:lum bright="-18000" contrast="29000"/>
          </a:blip>
          <a:srcRect/>
          <a:stretch>
            <a:fillRect/>
          </a:stretch>
        </p:blipFill>
        <p:spPr bwMode="auto">
          <a:xfrm>
            <a:off x="5600701" y="2514600"/>
            <a:ext cx="2843213" cy="3116262"/>
          </a:xfrm>
          <a:prstGeom prst="rect">
            <a:avLst/>
          </a:prstGeom>
          <a:noFill/>
        </p:spPr>
      </p:pic>
      <p:sp>
        <p:nvSpPr>
          <p:cNvPr id="701446" name="Rectangle 6"/>
          <p:cNvSpPr>
            <a:spLocks noChangeArrowheads="1"/>
          </p:cNvSpPr>
          <p:nvPr/>
        </p:nvSpPr>
        <p:spPr bwMode="auto">
          <a:xfrm>
            <a:off x="1504951" y="5546727"/>
            <a:ext cx="7677150" cy="769441"/>
          </a:xfrm>
          <a:prstGeom prst="rect">
            <a:avLst/>
          </a:prstGeom>
          <a:solidFill>
            <a:schemeClr val="tx1"/>
          </a:solidFill>
          <a:ln w="9525">
            <a:noFill/>
            <a:miter lim="800000"/>
            <a:headEnd/>
            <a:tailEnd/>
          </a:ln>
          <a:effectLst/>
        </p:spPr>
        <p:txBody>
          <a:bodyPr>
            <a:spAutoFit/>
          </a:bodyPr>
          <a:lstStyle/>
          <a:p>
            <a:pPr>
              <a:spcBef>
                <a:spcPct val="50000"/>
              </a:spcBef>
            </a:pPr>
            <a:r>
              <a:rPr lang="en-US" sz="2000" dirty="0">
                <a:solidFill>
                  <a:srgbClr val="FFFFFF"/>
                </a:solidFill>
              </a:rPr>
              <a:t>         </a:t>
            </a:r>
            <a:r>
              <a:rPr lang="en-US" sz="1600" b="1" dirty="0">
                <a:solidFill>
                  <a:srgbClr val="FFFFFF"/>
                </a:solidFill>
                <a:latin typeface="Arial" charset="0"/>
              </a:rPr>
              <a:t>Small Sumerian clay table is a 4,000-year-old tax receipt </a:t>
            </a:r>
          </a:p>
          <a:p>
            <a:pPr algn="ctr">
              <a:spcBef>
                <a:spcPct val="50000"/>
              </a:spcBef>
            </a:pPr>
            <a:r>
              <a:rPr lang="en-US" sz="1600" b="1" dirty="0">
                <a:solidFill>
                  <a:srgbClr val="FFFFFF"/>
                </a:solidFill>
                <a:latin typeface="Arial" charset="0"/>
              </a:rPr>
              <a:t>with cuneiform impressions on both </a:t>
            </a:r>
            <a:r>
              <a:rPr lang="en-US" sz="1600" b="1" dirty="0" smtClean="0">
                <a:solidFill>
                  <a:srgbClr val="FFFFFF"/>
                </a:solidFill>
                <a:latin typeface="Arial" charset="0"/>
              </a:rPr>
              <a:t>sides</a:t>
            </a:r>
            <a:endParaRPr lang="en-US" sz="1600" b="1" dirty="0">
              <a:solidFill>
                <a:srgbClr val="FFFFFF"/>
              </a:solidFill>
              <a:latin typeface="Arial" charset="0"/>
            </a:endParaRPr>
          </a:p>
        </p:txBody>
      </p:sp>
      <p:sp>
        <p:nvSpPr>
          <p:cNvPr id="7" name="Text Box 2"/>
          <p:cNvSpPr txBox="1">
            <a:spLocks noChangeArrowheads="1"/>
          </p:cNvSpPr>
          <p:nvPr/>
        </p:nvSpPr>
        <p:spPr bwMode="auto">
          <a:xfrm>
            <a:off x="3694617" y="6278478"/>
            <a:ext cx="2880917"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FFFFFF"/>
                </a:solidFill>
                <a:latin typeface="Arial" charset="0"/>
              </a:rPr>
              <a:t>Understanding </a:t>
            </a:r>
            <a:r>
              <a:rPr lang="en-US" sz="1200" i="1" dirty="0" smtClean="0">
                <a:solidFill>
                  <a:srgbClr val="FFFFFF"/>
                </a:solidFill>
                <a:latin typeface="Arial" charset="0"/>
              </a:rPr>
              <a:t>Humans,10</a:t>
            </a:r>
            <a:r>
              <a:rPr lang="en-US" sz="1200" i="1" baseline="30000" dirty="0" smtClean="0">
                <a:solidFill>
                  <a:srgbClr val="FFFFFF"/>
                </a:solidFill>
                <a:latin typeface="Arial" charset="0"/>
              </a:rPr>
              <a:t>th</a:t>
            </a:r>
            <a:r>
              <a:rPr lang="en-US" sz="1200" i="1" dirty="0" smtClean="0">
                <a:solidFill>
                  <a:srgbClr val="FFFFFF"/>
                </a:solidFill>
                <a:latin typeface="Arial" charset="0"/>
              </a:rPr>
              <a:t> </a:t>
            </a:r>
            <a:r>
              <a:rPr lang="en-US" sz="1200" i="1" dirty="0">
                <a:solidFill>
                  <a:srgbClr val="FFFFFF"/>
                </a:solidFill>
                <a:latin typeface="Arial" charset="0"/>
              </a:rPr>
              <a:t>Ed</a:t>
            </a:r>
            <a:r>
              <a:rPr lang="en-US" sz="1200" dirty="0">
                <a:solidFill>
                  <a:srgbClr val="FFFFFF"/>
                </a:solidFill>
                <a:latin typeface="Arial" charset="0"/>
              </a:rPr>
              <a:t>., p. </a:t>
            </a:r>
            <a:r>
              <a:rPr lang="en-US" sz="1200" dirty="0" smtClean="0">
                <a:solidFill>
                  <a:srgbClr val="FFFFFF"/>
                </a:solidFill>
                <a:latin typeface="Arial" charset="0"/>
              </a:rPr>
              <a:t>400</a:t>
            </a:r>
            <a:endParaRPr lang="en-US" sz="1200" dirty="0">
              <a:solidFill>
                <a:srgbClr val="FFFFFF"/>
              </a:solidFill>
              <a:latin typeface="Arial" charset="0"/>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48194" name="Text Box 2"/>
          <p:cNvSpPr txBox="1">
            <a:spLocks noChangeArrowheads="1"/>
          </p:cNvSpPr>
          <p:nvPr/>
        </p:nvSpPr>
        <p:spPr bwMode="auto">
          <a:xfrm>
            <a:off x="1485900" y="709911"/>
            <a:ext cx="7315200" cy="5386090"/>
          </a:xfrm>
          <a:prstGeom prst="rect">
            <a:avLst/>
          </a:prstGeom>
          <a:noFill/>
          <a:ln w="9525">
            <a:noFill/>
            <a:miter lim="800000"/>
            <a:headEnd/>
            <a:tailEnd/>
          </a:ln>
          <a:effectLst/>
        </p:spPr>
        <p:txBody>
          <a:bodyPr wrap="square">
            <a:spAutoFit/>
          </a:bodyPr>
          <a:lstStyle/>
          <a:p>
            <a:pPr marL="571500" indent="-571500" algn="ctr"/>
            <a:r>
              <a:rPr lang="en-US" b="1" dirty="0">
                <a:solidFill>
                  <a:schemeClr val="bg1"/>
                </a:solidFill>
              </a:rPr>
              <a:t>Ten Classic Characteristics of Early Civilization</a:t>
            </a:r>
            <a:endParaRPr lang="en-US" b="1" dirty="0">
              <a:solidFill>
                <a:schemeClr val="bg1"/>
              </a:solidFill>
              <a:latin typeface="Verdana" pitchFamily="34" charset="0"/>
            </a:endParaRPr>
          </a:p>
          <a:p>
            <a:pPr marL="571500" indent="-571500" algn="ctr"/>
            <a:endParaRPr lang="en-US" sz="2000" b="1" dirty="0">
              <a:solidFill>
                <a:schemeClr val="bg1"/>
              </a:solidFill>
              <a:latin typeface="Verdana" pitchFamily="34" charset="0"/>
            </a:endParaRPr>
          </a:p>
          <a:p>
            <a:pPr marL="571500" indent="-571500" algn="ctr"/>
            <a:endParaRPr lang="en-US" sz="2000" dirty="0">
              <a:solidFill>
                <a:schemeClr val="bg1"/>
              </a:solidFill>
              <a:latin typeface="Verdana" pitchFamily="34" charset="0"/>
            </a:endParaRPr>
          </a:p>
          <a:p>
            <a:pPr marL="571500" indent="-571500">
              <a:buFontTx/>
              <a:buAutoNum type="arabicPeriod" startAt="3"/>
            </a:pPr>
            <a:r>
              <a:rPr kumimoji="1" lang="en-US" sz="2800" b="1" dirty="0">
                <a:solidFill>
                  <a:schemeClr val="bg1"/>
                </a:solidFill>
                <a:latin typeface="Verdana" pitchFamily="34" charset="0"/>
              </a:rPr>
              <a:t>Specialized production of goods, and development of systems of distribution and exchange of goods</a:t>
            </a:r>
          </a:p>
          <a:p>
            <a:pPr marL="571500" indent="-571500">
              <a:buFontTx/>
              <a:buAutoNum type="arabicPeriod" startAt="3"/>
            </a:pPr>
            <a:endParaRPr kumimoji="1" lang="en-US" sz="2800" b="1" dirty="0">
              <a:solidFill>
                <a:schemeClr val="bg1"/>
              </a:solidFill>
              <a:latin typeface="Verdana" pitchFamily="34" charset="0"/>
            </a:endParaRPr>
          </a:p>
          <a:p>
            <a:pPr marL="1200150" lvl="1" indent="-285750">
              <a:buFontTx/>
              <a:buChar char="•"/>
            </a:pPr>
            <a:r>
              <a:rPr kumimoji="1" lang="en-US" sz="2800" b="1" dirty="0">
                <a:solidFill>
                  <a:schemeClr val="bg1"/>
                </a:solidFill>
                <a:latin typeface="Verdana" pitchFamily="34" charset="0"/>
              </a:rPr>
              <a:t>economic system allows individuals to devote full time to certain occupations</a:t>
            </a:r>
          </a:p>
          <a:p>
            <a:pPr marL="1200150" lvl="1" indent="-285750"/>
            <a:endParaRPr kumimoji="1" lang="en-US" sz="2800" b="1" dirty="0">
              <a:solidFill>
                <a:schemeClr val="bg1"/>
              </a:solidFill>
              <a:latin typeface="Verdana" pitchFamily="34" charset="0"/>
            </a:endParaRPr>
          </a:p>
          <a:p>
            <a:pPr marL="1200150" lvl="1" indent="-285750">
              <a:buFontTx/>
              <a:buChar char="•"/>
            </a:pPr>
            <a:r>
              <a:rPr kumimoji="1" lang="en-US" sz="2800" b="1" dirty="0">
                <a:solidFill>
                  <a:schemeClr val="bg1"/>
                </a:solidFill>
                <a:latin typeface="Verdana" pitchFamily="34" charset="0"/>
              </a:rPr>
              <a:t>“specialization</a:t>
            </a:r>
            <a:r>
              <a:rPr kumimoji="1" lang="en-US" sz="2800" b="1" dirty="0" smtClean="0">
                <a:solidFill>
                  <a:schemeClr val="bg1"/>
                </a:solidFill>
                <a:latin typeface="Verdana" pitchFamily="34" charset="0"/>
              </a:rPr>
              <a:t>”</a:t>
            </a:r>
            <a:endParaRPr kumimoji="1" lang="en-US" sz="2800" b="1" dirty="0">
              <a:solidFill>
                <a:schemeClr val="bg1"/>
              </a:solidFill>
              <a:latin typeface="Verdana" pitchFamily="34" charset="0"/>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07586" name="Text Box 2"/>
          <p:cNvSpPr txBox="1">
            <a:spLocks noChangeArrowheads="1"/>
          </p:cNvSpPr>
          <p:nvPr/>
        </p:nvSpPr>
        <p:spPr bwMode="auto">
          <a:xfrm>
            <a:off x="1485900" y="1179494"/>
            <a:ext cx="7315200" cy="954107"/>
          </a:xfrm>
          <a:prstGeom prst="rect">
            <a:avLst/>
          </a:prstGeom>
          <a:solidFill>
            <a:srgbClr val="FFFFFF"/>
          </a:solidFill>
          <a:ln w="9525">
            <a:noFill/>
            <a:miter lim="800000"/>
            <a:headEnd/>
            <a:tailEnd/>
          </a:ln>
          <a:effectLst/>
        </p:spPr>
        <p:txBody>
          <a:bodyPr wrap="square">
            <a:spAutoFit/>
          </a:bodyPr>
          <a:lstStyle/>
          <a:p>
            <a:pPr marL="571500" indent="-571500" algn="ctr"/>
            <a:r>
              <a:rPr kumimoji="1" lang="en-US" sz="2800" b="1" dirty="0">
                <a:solidFill>
                  <a:srgbClr val="0C0600"/>
                </a:solidFill>
                <a:latin typeface="Arial" charset="0"/>
              </a:rPr>
              <a:t>economic system allows </a:t>
            </a:r>
            <a:r>
              <a:rPr kumimoji="1" lang="en-US" sz="2800" b="1" dirty="0" smtClean="0">
                <a:solidFill>
                  <a:srgbClr val="0C0600"/>
                </a:solidFill>
                <a:latin typeface="Arial" charset="0"/>
              </a:rPr>
              <a:t>individuals</a:t>
            </a:r>
          </a:p>
          <a:p>
            <a:pPr marL="571500" indent="-571500" algn="ctr"/>
            <a:r>
              <a:rPr kumimoji="1" lang="en-US" sz="2800" b="1" dirty="0" smtClean="0">
                <a:solidFill>
                  <a:srgbClr val="0C0600"/>
                </a:solidFill>
                <a:latin typeface="Arial" charset="0"/>
              </a:rPr>
              <a:t>to </a:t>
            </a:r>
            <a:r>
              <a:rPr kumimoji="1" lang="en-US" sz="2800" b="1" dirty="0">
                <a:solidFill>
                  <a:srgbClr val="0C0600"/>
                </a:solidFill>
                <a:latin typeface="Arial" charset="0"/>
              </a:rPr>
              <a:t>devote full time to occupations </a:t>
            </a:r>
            <a:r>
              <a:rPr kumimoji="1" lang="en-US" sz="2800" b="1" dirty="0" smtClean="0">
                <a:solidFill>
                  <a:srgbClr val="0C0600"/>
                </a:solidFill>
                <a:latin typeface="Arial" charset="0"/>
              </a:rPr>
              <a:t>like . . .</a:t>
            </a:r>
            <a:endParaRPr kumimoji="1" lang="en-US" b="1" dirty="0">
              <a:solidFill>
                <a:srgbClr val="0C0600"/>
              </a:solidFill>
              <a:latin typeface="Arial" charset="0"/>
            </a:endParaRPr>
          </a:p>
        </p:txBody>
      </p:sp>
      <p:sp>
        <p:nvSpPr>
          <p:cNvPr id="9" name="Text Box 2"/>
          <p:cNvSpPr txBox="1">
            <a:spLocks noChangeArrowheads="1"/>
          </p:cNvSpPr>
          <p:nvPr/>
        </p:nvSpPr>
        <p:spPr bwMode="auto">
          <a:xfrm>
            <a:off x="1879600" y="3657601"/>
            <a:ext cx="2882900" cy="523220"/>
          </a:xfrm>
          <a:prstGeom prst="rect">
            <a:avLst/>
          </a:prstGeom>
          <a:solidFill>
            <a:srgbClr val="FFFFFF"/>
          </a:solidFill>
          <a:ln w="9525">
            <a:noFill/>
            <a:miter lim="800000"/>
            <a:headEnd/>
            <a:tailEnd/>
          </a:ln>
          <a:effectLst/>
        </p:spPr>
        <p:txBody>
          <a:bodyPr wrap="square">
            <a:spAutoFit/>
          </a:bodyPr>
          <a:lstStyle/>
          <a:p>
            <a:pPr marL="571500" indent="-571500" algn="ctr"/>
            <a:r>
              <a:rPr kumimoji="1" lang="en-US" sz="2800" b="1" dirty="0" smtClean="0">
                <a:solidFill>
                  <a:srgbClr val="0C0600"/>
                </a:solidFill>
                <a:latin typeface="Arial" charset="0"/>
              </a:rPr>
              <a:t>pottery making</a:t>
            </a:r>
            <a:endParaRPr kumimoji="1" lang="en-US" sz="2800" b="1" dirty="0">
              <a:solidFill>
                <a:srgbClr val="0C0600"/>
              </a:solidFill>
              <a:latin typeface="Arial" charset="0"/>
            </a:endParaRPr>
          </a:p>
        </p:txBody>
      </p:sp>
      <p:pic>
        <p:nvPicPr>
          <p:cNvPr id="6" name="Picture 4" descr="Turn81813"/>
          <p:cNvPicPr>
            <a:picLocks noChangeAspect="1" noChangeArrowheads="1"/>
          </p:cNvPicPr>
          <p:nvPr/>
        </p:nvPicPr>
        <p:blipFill>
          <a:blip r:embed="rId3" cstate="print"/>
          <a:srcRect/>
          <a:stretch>
            <a:fillRect/>
          </a:stretch>
        </p:blipFill>
        <p:spPr bwMode="auto">
          <a:xfrm>
            <a:off x="5065714" y="2209800"/>
            <a:ext cx="2516187" cy="3419475"/>
          </a:xfrm>
          <a:prstGeom prst="rect">
            <a:avLst/>
          </a:prstGeom>
          <a:noFill/>
        </p:spPr>
      </p:pic>
      <p:sp>
        <p:nvSpPr>
          <p:cNvPr id="7" name="Text Box 5"/>
          <p:cNvSpPr txBox="1">
            <a:spLocks noChangeArrowheads="1"/>
          </p:cNvSpPr>
          <p:nvPr/>
        </p:nvSpPr>
        <p:spPr bwMode="auto">
          <a:xfrm>
            <a:off x="4673600" y="5715002"/>
            <a:ext cx="3365501" cy="754053"/>
          </a:xfrm>
          <a:prstGeom prst="rect">
            <a:avLst/>
          </a:prstGeom>
          <a:solidFill>
            <a:srgbClr val="FFFFFF"/>
          </a:solidFill>
          <a:ln w="9525">
            <a:noFill/>
            <a:miter lim="800000"/>
            <a:headEnd/>
            <a:tailEnd/>
          </a:ln>
          <a:effectLst/>
        </p:spPr>
        <p:txBody>
          <a:bodyPr>
            <a:spAutoFit/>
          </a:bodyPr>
          <a:lstStyle/>
          <a:p>
            <a:pPr algn="ctr"/>
            <a:r>
              <a:rPr lang="en-US" sz="1600" b="1" dirty="0">
                <a:solidFill>
                  <a:srgbClr val="FFFFFF"/>
                </a:solidFill>
                <a:latin typeface="Arial" charset="0"/>
              </a:rPr>
              <a:t> </a:t>
            </a:r>
            <a:r>
              <a:rPr lang="en-US" sz="1600" b="1" dirty="0">
                <a:solidFill>
                  <a:srgbClr val="0C0600"/>
                </a:solidFill>
                <a:latin typeface="Arial" charset="0"/>
              </a:rPr>
              <a:t>Classic Maya cylindrical </a:t>
            </a:r>
            <a:r>
              <a:rPr lang="en-US" sz="1600" b="1" dirty="0" smtClean="0">
                <a:solidFill>
                  <a:srgbClr val="0C0600"/>
                </a:solidFill>
                <a:latin typeface="Arial" charset="0"/>
              </a:rPr>
              <a:t>jar</a:t>
            </a:r>
          </a:p>
          <a:p>
            <a:pPr algn="ctr"/>
            <a:r>
              <a:rPr lang="en-US" sz="1600" b="1" dirty="0" smtClean="0">
                <a:solidFill>
                  <a:srgbClr val="0C0600"/>
                </a:solidFill>
                <a:latin typeface="Arial" charset="0"/>
              </a:rPr>
              <a:t>with </a:t>
            </a:r>
            <a:r>
              <a:rPr lang="en-US" sz="1600" b="1" dirty="0">
                <a:solidFill>
                  <a:srgbClr val="0C0600"/>
                </a:solidFill>
                <a:latin typeface="Arial" charset="0"/>
              </a:rPr>
              <a:t>bird motif and glyphs, </a:t>
            </a:r>
          </a:p>
          <a:p>
            <a:pPr algn="ctr"/>
            <a:r>
              <a:rPr lang="en-US" sz="1050" i="1" dirty="0" smtClean="0">
                <a:solidFill>
                  <a:srgbClr val="0C0600"/>
                </a:solidFill>
                <a:latin typeface="Arial" charset="0"/>
              </a:rPr>
              <a:t>9</a:t>
            </a:r>
            <a:r>
              <a:rPr lang="en-US" sz="1050" i="1" baseline="30000" dirty="0" smtClean="0">
                <a:solidFill>
                  <a:srgbClr val="0C0600"/>
                </a:solidFill>
                <a:latin typeface="Arial" charset="0"/>
              </a:rPr>
              <a:t>th</a:t>
            </a:r>
            <a:r>
              <a:rPr lang="en-US" sz="1050" i="1" dirty="0" smtClean="0">
                <a:solidFill>
                  <a:srgbClr val="0C0600"/>
                </a:solidFill>
                <a:latin typeface="Arial" charset="0"/>
              </a:rPr>
              <a:t> Ed., </a:t>
            </a:r>
            <a:r>
              <a:rPr lang="en-US" sz="1050" dirty="0" smtClean="0">
                <a:solidFill>
                  <a:srgbClr val="0C0600"/>
                </a:solidFill>
                <a:latin typeface="Arial" charset="0"/>
              </a:rPr>
              <a:t>  </a:t>
            </a:r>
            <a:r>
              <a:rPr lang="en-US" sz="1050" dirty="0">
                <a:solidFill>
                  <a:srgbClr val="0C0600"/>
                </a:solidFill>
                <a:latin typeface="Arial" charset="0"/>
              </a:rPr>
              <a:t>p. 411</a:t>
            </a:r>
            <a:r>
              <a:rPr lang="en-US" sz="1050" dirty="0">
                <a:solidFill>
                  <a:srgbClr val="FFFFFF"/>
                </a:solidFill>
              </a:rPr>
              <a:t>                 </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07586" name="Text Box 2"/>
          <p:cNvSpPr txBox="1">
            <a:spLocks noChangeArrowheads="1"/>
          </p:cNvSpPr>
          <p:nvPr/>
        </p:nvSpPr>
        <p:spPr bwMode="auto">
          <a:xfrm>
            <a:off x="1485900" y="1179494"/>
            <a:ext cx="7315200" cy="954107"/>
          </a:xfrm>
          <a:prstGeom prst="rect">
            <a:avLst/>
          </a:prstGeom>
          <a:solidFill>
            <a:srgbClr val="FFFFFF"/>
          </a:solidFill>
          <a:ln w="9525">
            <a:noFill/>
            <a:miter lim="800000"/>
            <a:headEnd/>
            <a:tailEnd/>
          </a:ln>
          <a:effectLst/>
        </p:spPr>
        <p:txBody>
          <a:bodyPr wrap="square">
            <a:spAutoFit/>
          </a:bodyPr>
          <a:lstStyle/>
          <a:p>
            <a:pPr marL="571500" indent="-571500" algn="ctr"/>
            <a:r>
              <a:rPr kumimoji="1" lang="en-US" sz="2800" b="1" dirty="0">
                <a:solidFill>
                  <a:srgbClr val="0C0600"/>
                </a:solidFill>
                <a:latin typeface="Arial" charset="0"/>
              </a:rPr>
              <a:t>economic system allows </a:t>
            </a:r>
            <a:r>
              <a:rPr kumimoji="1" lang="en-US" sz="2800" b="1" dirty="0" smtClean="0">
                <a:solidFill>
                  <a:srgbClr val="0C0600"/>
                </a:solidFill>
                <a:latin typeface="Arial" charset="0"/>
              </a:rPr>
              <a:t>individuals</a:t>
            </a:r>
          </a:p>
          <a:p>
            <a:pPr marL="571500" indent="-571500" algn="ctr"/>
            <a:r>
              <a:rPr kumimoji="1" lang="en-US" sz="2800" b="1" dirty="0" smtClean="0">
                <a:solidFill>
                  <a:srgbClr val="0C0600"/>
                </a:solidFill>
                <a:latin typeface="Arial" charset="0"/>
              </a:rPr>
              <a:t>to </a:t>
            </a:r>
            <a:r>
              <a:rPr kumimoji="1" lang="en-US" sz="2800" b="1" dirty="0">
                <a:solidFill>
                  <a:srgbClr val="0C0600"/>
                </a:solidFill>
                <a:latin typeface="Arial" charset="0"/>
              </a:rPr>
              <a:t>devote full time to occupations </a:t>
            </a:r>
            <a:r>
              <a:rPr kumimoji="1" lang="en-US" sz="2800" b="1" dirty="0" smtClean="0">
                <a:solidFill>
                  <a:srgbClr val="0C0600"/>
                </a:solidFill>
                <a:latin typeface="Arial" charset="0"/>
              </a:rPr>
              <a:t>like . . .</a:t>
            </a:r>
            <a:endParaRPr kumimoji="1" lang="en-US" b="1" dirty="0">
              <a:solidFill>
                <a:srgbClr val="0C0600"/>
              </a:solidFill>
              <a:latin typeface="Arial" charset="0"/>
            </a:endParaRPr>
          </a:p>
        </p:txBody>
      </p:sp>
      <p:pic>
        <p:nvPicPr>
          <p:cNvPr id="707590" name="Picture 6" descr="basket1"/>
          <p:cNvPicPr>
            <a:picLocks noChangeAspect="1" noChangeArrowheads="1"/>
          </p:cNvPicPr>
          <p:nvPr/>
        </p:nvPicPr>
        <p:blipFill>
          <a:blip r:embed="rId3" cstate="print"/>
          <a:srcRect/>
          <a:stretch>
            <a:fillRect/>
          </a:stretch>
        </p:blipFill>
        <p:spPr bwMode="auto">
          <a:xfrm>
            <a:off x="4597400" y="2219325"/>
            <a:ext cx="3822701" cy="3419475"/>
          </a:xfrm>
          <a:prstGeom prst="rect">
            <a:avLst/>
          </a:prstGeom>
          <a:noFill/>
        </p:spPr>
      </p:pic>
      <p:sp>
        <p:nvSpPr>
          <p:cNvPr id="707591" name="Text Box 7"/>
          <p:cNvSpPr txBox="1">
            <a:spLocks noChangeArrowheads="1"/>
          </p:cNvSpPr>
          <p:nvPr/>
        </p:nvSpPr>
        <p:spPr bwMode="auto">
          <a:xfrm>
            <a:off x="4838699" y="5607050"/>
            <a:ext cx="3365501" cy="646331"/>
          </a:xfrm>
          <a:prstGeom prst="rect">
            <a:avLst/>
          </a:prstGeom>
          <a:solidFill>
            <a:srgbClr val="FFFFFF"/>
          </a:solidFill>
          <a:ln w="9525">
            <a:noFill/>
            <a:miter lim="800000"/>
            <a:headEnd/>
            <a:tailEnd/>
          </a:ln>
          <a:effectLst/>
        </p:spPr>
        <p:txBody>
          <a:bodyPr>
            <a:spAutoFit/>
          </a:bodyPr>
          <a:lstStyle/>
          <a:p>
            <a:pPr algn="ctr"/>
            <a:r>
              <a:rPr lang="en-US" sz="2000" b="1" dirty="0">
                <a:solidFill>
                  <a:srgbClr val="FFFFFF"/>
                </a:solidFill>
              </a:rPr>
              <a:t> </a:t>
            </a:r>
            <a:r>
              <a:rPr lang="en-US" sz="1600" b="1" dirty="0">
                <a:latin typeface="Arial" charset="0"/>
              </a:rPr>
              <a:t>Prehistoric basketry techniques</a:t>
            </a:r>
          </a:p>
          <a:p>
            <a:pPr algn="ctr"/>
            <a:r>
              <a:rPr lang="en-US" sz="1600" b="1" dirty="0">
                <a:latin typeface="Arial" charset="0"/>
              </a:rPr>
              <a:t>(Jean Connor)</a:t>
            </a:r>
          </a:p>
        </p:txBody>
      </p:sp>
      <p:sp>
        <p:nvSpPr>
          <p:cNvPr id="9" name="Text Box 2"/>
          <p:cNvSpPr txBox="1">
            <a:spLocks noChangeArrowheads="1"/>
          </p:cNvSpPr>
          <p:nvPr/>
        </p:nvSpPr>
        <p:spPr bwMode="auto">
          <a:xfrm>
            <a:off x="1879600" y="3657601"/>
            <a:ext cx="2882900" cy="523220"/>
          </a:xfrm>
          <a:prstGeom prst="rect">
            <a:avLst/>
          </a:prstGeom>
          <a:solidFill>
            <a:srgbClr val="FFFFFF"/>
          </a:solidFill>
          <a:ln w="9525">
            <a:noFill/>
            <a:miter lim="800000"/>
            <a:headEnd/>
            <a:tailEnd/>
          </a:ln>
          <a:effectLst/>
        </p:spPr>
        <p:txBody>
          <a:bodyPr wrap="square">
            <a:spAutoFit/>
          </a:bodyPr>
          <a:lstStyle/>
          <a:p>
            <a:pPr marL="571500" indent="-571500" algn="ctr"/>
            <a:r>
              <a:rPr kumimoji="1" lang="en-US" sz="2800" b="1" dirty="0" smtClean="0">
                <a:solidFill>
                  <a:srgbClr val="0C0600"/>
                </a:solidFill>
                <a:latin typeface="Arial" charset="0"/>
              </a:rPr>
              <a:t>basket making</a:t>
            </a:r>
            <a:endParaRPr kumimoji="1" lang="en-US" sz="2800" b="1" dirty="0">
              <a:solidFill>
                <a:srgbClr val="0C0600"/>
              </a:solidFill>
              <a:latin typeface="Arial"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07586" name="Text Box 2"/>
          <p:cNvSpPr txBox="1">
            <a:spLocks noChangeArrowheads="1"/>
          </p:cNvSpPr>
          <p:nvPr/>
        </p:nvSpPr>
        <p:spPr bwMode="auto">
          <a:xfrm>
            <a:off x="1485900" y="1179494"/>
            <a:ext cx="7315200" cy="954107"/>
          </a:xfrm>
          <a:prstGeom prst="rect">
            <a:avLst/>
          </a:prstGeom>
          <a:solidFill>
            <a:srgbClr val="FFFFFF"/>
          </a:solidFill>
          <a:ln w="9525">
            <a:noFill/>
            <a:miter lim="800000"/>
            <a:headEnd/>
            <a:tailEnd/>
          </a:ln>
          <a:effectLst/>
        </p:spPr>
        <p:txBody>
          <a:bodyPr wrap="square">
            <a:spAutoFit/>
          </a:bodyPr>
          <a:lstStyle/>
          <a:p>
            <a:pPr marL="571500" indent="-571500" algn="ctr"/>
            <a:r>
              <a:rPr kumimoji="1" lang="en-US" sz="2800" b="1" dirty="0">
                <a:solidFill>
                  <a:srgbClr val="0C0600"/>
                </a:solidFill>
                <a:latin typeface="Arial" charset="0"/>
              </a:rPr>
              <a:t>economic system allows </a:t>
            </a:r>
            <a:r>
              <a:rPr kumimoji="1" lang="en-US" sz="2800" b="1" dirty="0" smtClean="0">
                <a:solidFill>
                  <a:srgbClr val="0C0600"/>
                </a:solidFill>
                <a:latin typeface="Arial" charset="0"/>
              </a:rPr>
              <a:t>individuals</a:t>
            </a:r>
          </a:p>
          <a:p>
            <a:pPr marL="571500" indent="-571500" algn="ctr"/>
            <a:r>
              <a:rPr kumimoji="1" lang="en-US" sz="2800" b="1" dirty="0" smtClean="0">
                <a:solidFill>
                  <a:srgbClr val="0C0600"/>
                </a:solidFill>
                <a:latin typeface="Arial" charset="0"/>
              </a:rPr>
              <a:t>to </a:t>
            </a:r>
            <a:r>
              <a:rPr kumimoji="1" lang="en-US" sz="2800" b="1" dirty="0">
                <a:solidFill>
                  <a:srgbClr val="0C0600"/>
                </a:solidFill>
                <a:latin typeface="Arial" charset="0"/>
              </a:rPr>
              <a:t>devote full time to occupations </a:t>
            </a:r>
            <a:r>
              <a:rPr kumimoji="1" lang="en-US" sz="2800" b="1" dirty="0" smtClean="0">
                <a:solidFill>
                  <a:srgbClr val="0C0600"/>
                </a:solidFill>
                <a:latin typeface="Arial" charset="0"/>
              </a:rPr>
              <a:t>like . . .</a:t>
            </a:r>
            <a:endParaRPr kumimoji="1" lang="en-US" b="1" dirty="0">
              <a:solidFill>
                <a:srgbClr val="0C0600"/>
              </a:solidFill>
              <a:latin typeface="Arial" charset="0"/>
            </a:endParaRPr>
          </a:p>
        </p:txBody>
      </p:sp>
      <p:sp>
        <p:nvSpPr>
          <p:cNvPr id="9" name="Text Box 2"/>
          <p:cNvSpPr txBox="1">
            <a:spLocks noChangeArrowheads="1"/>
          </p:cNvSpPr>
          <p:nvPr/>
        </p:nvSpPr>
        <p:spPr bwMode="auto">
          <a:xfrm>
            <a:off x="1879600" y="3657600"/>
            <a:ext cx="2882900" cy="523220"/>
          </a:xfrm>
          <a:prstGeom prst="rect">
            <a:avLst/>
          </a:prstGeom>
          <a:solidFill>
            <a:srgbClr val="FFFFFF"/>
          </a:solidFill>
          <a:ln w="9525">
            <a:noFill/>
            <a:miter lim="800000"/>
            <a:headEnd/>
            <a:tailEnd/>
          </a:ln>
          <a:effectLst/>
        </p:spPr>
        <p:txBody>
          <a:bodyPr wrap="square">
            <a:spAutoFit/>
          </a:bodyPr>
          <a:lstStyle/>
          <a:p>
            <a:pPr marL="571500" indent="-571500" algn="ctr"/>
            <a:r>
              <a:rPr kumimoji="1" lang="en-US" sz="2800" b="1" dirty="0" smtClean="0">
                <a:solidFill>
                  <a:srgbClr val="0C0600"/>
                </a:solidFill>
                <a:latin typeface="Arial" charset="0"/>
              </a:rPr>
              <a:t>metalworking</a:t>
            </a:r>
            <a:endParaRPr kumimoji="1" lang="en-US" sz="2800" b="1" dirty="0">
              <a:solidFill>
                <a:srgbClr val="0C0600"/>
              </a:solidFill>
              <a:latin typeface="Arial" charset="0"/>
            </a:endParaRPr>
          </a:p>
        </p:txBody>
      </p:sp>
      <p:pic>
        <p:nvPicPr>
          <p:cNvPr id="6" name="Picture 8" descr="Turn81724"/>
          <p:cNvPicPr>
            <a:picLocks noChangeAspect="1" noChangeArrowheads="1"/>
          </p:cNvPicPr>
          <p:nvPr/>
        </p:nvPicPr>
        <p:blipFill>
          <a:blip r:embed="rId3" cstate="print"/>
          <a:srcRect/>
          <a:stretch>
            <a:fillRect/>
          </a:stretch>
        </p:blipFill>
        <p:spPr bwMode="auto">
          <a:xfrm>
            <a:off x="5122864" y="2133600"/>
            <a:ext cx="2687637" cy="4038600"/>
          </a:xfrm>
          <a:prstGeom prst="rect">
            <a:avLst/>
          </a:prstGeom>
          <a:noFill/>
        </p:spPr>
      </p:pic>
      <p:sp>
        <p:nvSpPr>
          <p:cNvPr id="7" name="Text Box 9"/>
          <p:cNvSpPr txBox="1">
            <a:spLocks noChangeArrowheads="1"/>
          </p:cNvSpPr>
          <p:nvPr/>
        </p:nvSpPr>
        <p:spPr bwMode="auto">
          <a:xfrm>
            <a:off x="3238501" y="6076890"/>
            <a:ext cx="6477000" cy="584775"/>
          </a:xfrm>
          <a:prstGeom prst="rect">
            <a:avLst/>
          </a:prstGeom>
          <a:solidFill>
            <a:srgbClr val="FFFFFF"/>
          </a:solidFill>
          <a:ln w="9525">
            <a:noFill/>
            <a:miter lim="800000"/>
            <a:headEnd/>
            <a:tailEnd/>
          </a:ln>
          <a:effectLst/>
        </p:spPr>
        <p:txBody>
          <a:bodyPr wrap="square">
            <a:spAutoFit/>
          </a:bodyPr>
          <a:lstStyle/>
          <a:p>
            <a:pPr algn="ctr"/>
            <a:r>
              <a:rPr lang="en-US" sz="2000" dirty="0">
                <a:solidFill>
                  <a:srgbClr val="0C0600"/>
                </a:solidFill>
              </a:rPr>
              <a:t> </a:t>
            </a:r>
            <a:r>
              <a:rPr lang="en-US" sz="1600" b="1" dirty="0">
                <a:solidFill>
                  <a:srgbClr val="0C0600"/>
                </a:solidFill>
                <a:latin typeface="Arial" charset="0"/>
              </a:rPr>
              <a:t>Mycenaean</a:t>
            </a:r>
            <a:r>
              <a:rPr lang="en-US" sz="1600" b="1" dirty="0">
                <a:solidFill>
                  <a:srgbClr val="FFFFFF"/>
                </a:solidFill>
                <a:latin typeface="Arial" charset="0"/>
              </a:rPr>
              <a:t> </a:t>
            </a:r>
            <a:r>
              <a:rPr lang="en-US" sz="1600" b="1" dirty="0">
                <a:latin typeface="Arial" charset="0"/>
              </a:rPr>
              <a:t>Royal death </a:t>
            </a:r>
            <a:r>
              <a:rPr lang="en-US" sz="1600" b="1" dirty="0" smtClean="0">
                <a:latin typeface="Arial" charset="0"/>
              </a:rPr>
              <a:t>mask of </a:t>
            </a:r>
            <a:r>
              <a:rPr lang="en-US" sz="1600" b="1" dirty="0">
                <a:latin typeface="Arial" charset="0"/>
              </a:rPr>
              <a:t>hammered gold, </a:t>
            </a:r>
            <a:r>
              <a:rPr lang="en-US" sz="1600" b="1" dirty="0" smtClean="0">
                <a:latin typeface="Arial" charset="0"/>
              </a:rPr>
              <a:t/>
            </a:r>
            <a:br>
              <a:rPr lang="en-US" sz="1600" b="1" dirty="0" smtClean="0">
                <a:latin typeface="Arial" charset="0"/>
              </a:rPr>
            </a:br>
            <a:r>
              <a:rPr lang="en-US" sz="1200" i="1" dirty="0" smtClean="0">
                <a:latin typeface="Arial" charset="0"/>
              </a:rPr>
              <a:t>8</a:t>
            </a:r>
            <a:r>
              <a:rPr lang="en-US" sz="1200" i="1" baseline="30000" dirty="0" smtClean="0">
                <a:latin typeface="Arial" charset="0"/>
              </a:rPr>
              <a:t>th </a:t>
            </a:r>
            <a:r>
              <a:rPr lang="en-US" sz="1200" i="1" dirty="0" smtClean="0">
                <a:latin typeface="Arial" charset="0"/>
              </a:rPr>
              <a:t> Ed., </a:t>
            </a:r>
            <a:r>
              <a:rPr lang="en-US" sz="1200" dirty="0" smtClean="0">
                <a:latin typeface="Arial" charset="0"/>
              </a:rPr>
              <a:t>p</a:t>
            </a:r>
            <a:r>
              <a:rPr lang="en-US" sz="1200" dirty="0">
                <a:latin typeface="Arial" charset="0"/>
              </a:rPr>
              <a:t>. </a:t>
            </a:r>
            <a:r>
              <a:rPr lang="en-US" sz="1200" dirty="0" smtClean="0">
                <a:latin typeface="Arial" charset="0"/>
              </a:rPr>
              <a:t>472</a:t>
            </a:r>
            <a:endParaRPr lang="en-US" sz="1200" dirty="0">
              <a:latin typeface="Arial" charset="0"/>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092610" name="Text Box 2"/>
          <p:cNvSpPr txBox="1">
            <a:spLocks noChangeArrowheads="1"/>
          </p:cNvSpPr>
          <p:nvPr/>
        </p:nvSpPr>
        <p:spPr bwMode="auto">
          <a:xfrm>
            <a:off x="1485900" y="533402"/>
            <a:ext cx="7315200" cy="2585323"/>
          </a:xfrm>
          <a:prstGeom prst="rect">
            <a:avLst/>
          </a:prstGeom>
          <a:noFill/>
          <a:ln w="9525">
            <a:noFill/>
            <a:miter lim="800000"/>
            <a:headEnd/>
            <a:tailEnd/>
          </a:ln>
          <a:effectLst/>
        </p:spPr>
        <p:txBody>
          <a:bodyPr>
            <a:spAutoFit/>
          </a:bodyPr>
          <a:lstStyle/>
          <a:p>
            <a:pPr marL="571500" indent="-571500" algn="ctr"/>
            <a:r>
              <a:rPr lang="en-US" b="1" dirty="0">
                <a:solidFill>
                  <a:schemeClr val="bg1"/>
                </a:solidFill>
              </a:rPr>
              <a:t>Ten Classic Characteristics of Early Civilization</a:t>
            </a:r>
            <a:endParaRPr lang="en-US" b="1" dirty="0">
              <a:solidFill>
                <a:schemeClr val="bg1"/>
              </a:solidFill>
              <a:latin typeface="Verdana" pitchFamily="34" charset="0"/>
            </a:endParaRPr>
          </a:p>
          <a:p>
            <a:pPr marL="571500" indent="-571500" algn="ctr"/>
            <a:endParaRPr lang="en-US" sz="2000" b="1" dirty="0">
              <a:solidFill>
                <a:schemeClr val="bg1"/>
              </a:solidFill>
              <a:latin typeface="Verdana" pitchFamily="34" charset="0"/>
            </a:endParaRPr>
          </a:p>
          <a:p>
            <a:pPr marL="571500" indent="-571500" algn="ctr"/>
            <a:endParaRPr lang="en-US" sz="2000" dirty="0">
              <a:solidFill>
                <a:schemeClr val="bg1"/>
              </a:solidFill>
              <a:latin typeface="Verdana" pitchFamily="34" charset="0"/>
            </a:endParaRPr>
          </a:p>
          <a:p>
            <a:pPr marL="571500" indent="-571500">
              <a:buFontTx/>
              <a:buAutoNum type="arabicPeriod" startAt="4"/>
            </a:pPr>
            <a:r>
              <a:rPr kumimoji="1" lang="en-US" sz="2800" b="1" dirty="0">
                <a:solidFill>
                  <a:schemeClr val="bg1"/>
                </a:solidFill>
                <a:latin typeface="Verdana" pitchFamily="34" charset="0"/>
              </a:rPr>
              <a:t>Specialization and exchange expanded beyond the city</a:t>
            </a:r>
          </a:p>
          <a:p>
            <a:pPr marL="571500" indent="-571500">
              <a:buFontTx/>
              <a:buAutoNum type="arabicPeriod" startAt="4"/>
            </a:pPr>
            <a:endParaRPr kumimoji="1" lang="en-US" sz="1800" b="1" dirty="0">
              <a:solidFill>
                <a:schemeClr val="bg1"/>
              </a:solidFill>
              <a:latin typeface="Verdana" pitchFamily="34" charset="0"/>
            </a:endParaRPr>
          </a:p>
          <a:p>
            <a:pPr marL="1257300" lvl="1" indent="-342900">
              <a:buFontTx/>
              <a:buChar char="•"/>
            </a:pPr>
            <a:r>
              <a:rPr kumimoji="1" lang="en-US" b="1" dirty="0">
                <a:solidFill>
                  <a:schemeClr val="bg1"/>
                </a:solidFill>
                <a:latin typeface="Verdana" pitchFamily="34" charset="0"/>
              </a:rPr>
              <a:t>far-reaching trade developed</a:t>
            </a:r>
          </a:p>
        </p:txBody>
      </p:sp>
      <p:sp>
        <p:nvSpPr>
          <p:cNvPr id="1092612" name="Rectangle 4"/>
          <p:cNvSpPr>
            <a:spLocks noChangeArrowheads="1"/>
          </p:cNvSpPr>
          <p:nvPr/>
        </p:nvSpPr>
        <p:spPr bwMode="auto">
          <a:xfrm>
            <a:off x="6096000" y="3169146"/>
            <a:ext cx="1714500" cy="3231654"/>
          </a:xfrm>
          <a:prstGeom prst="rect">
            <a:avLst/>
          </a:prstGeom>
          <a:noFill/>
          <a:ln w="9525">
            <a:noFill/>
            <a:miter lim="800000"/>
            <a:headEnd/>
            <a:tailEnd/>
          </a:ln>
          <a:effectLst/>
        </p:spPr>
        <p:txBody>
          <a:bodyPr>
            <a:spAutoFit/>
          </a:bodyPr>
          <a:lstStyle/>
          <a:p>
            <a:pPr algn="ctr">
              <a:spcBef>
                <a:spcPct val="50000"/>
              </a:spcBef>
            </a:pPr>
            <a:r>
              <a:rPr lang="en-US" sz="2000" dirty="0">
                <a:solidFill>
                  <a:srgbClr val="FFFFFF"/>
                </a:solidFill>
              </a:rPr>
              <a:t>Trade routes (in red) </a:t>
            </a:r>
            <a:r>
              <a:rPr lang="en-US" sz="2000" dirty="0" smtClean="0">
                <a:solidFill>
                  <a:srgbClr val="FFFFFF"/>
                </a:solidFill>
              </a:rPr>
              <a:t>of</a:t>
            </a:r>
          </a:p>
          <a:p>
            <a:pPr algn="ctr">
              <a:spcBef>
                <a:spcPct val="50000"/>
              </a:spcBef>
            </a:pPr>
            <a:r>
              <a:rPr lang="en-US" sz="2000" dirty="0" smtClean="0">
                <a:solidFill>
                  <a:srgbClr val="FFFFFF"/>
                </a:solidFill>
              </a:rPr>
              <a:t>village </a:t>
            </a:r>
            <a:r>
              <a:rPr lang="en-US" sz="2000" dirty="0">
                <a:solidFill>
                  <a:srgbClr val="FFFFFF"/>
                </a:solidFill>
              </a:rPr>
              <a:t>farming cultures </a:t>
            </a:r>
          </a:p>
          <a:p>
            <a:pPr algn="ctr">
              <a:spcBef>
                <a:spcPct val="50000"/>
              </a:spcBef>
            </a:pPr>
            <a:r>
              <a:rPr lang="en-US" sz="2000" dirty="0">
                <a:solidFill>
                  <a:srgbClr val="FFFFFF"/>
                </a:solidFill>
              </a:rPr>
              <a:t>of the American Southwest,</a:t>
            </a:r>
          </a:p>
          <a:p>
            <a:pPr algn="ctr">
              <a:spcBef>
                <a:spcPct val="50000"/>
              </a:spcBef>
            </a:pPr>
            <a:r>
              <a:rPr lang="en-US" sz="1200" i="1" dirty="0" smtClean="0">
                <a:solidFill>
                  <a:srgbClr val="FFFFFF"/>
                </a:solidFill>
                <a:latin typeface="Arial" pitchFamily="34" charset="0"/>
                <a:cs typeface="Arial" pitchFamily="34" charset="0"/>
              </a:rPr>
              <a:t>10</a:t>
            </a:r>
            <a:r>
              <a:rPr lang="en-US" sz="1200" i="1" baseline="30000" dirty="0" smtClean="0">
                <a:solidFill>
                  <a:srgbClr val="FFFFFF"/>
                </a:solidFill>
                <a:latin typeface="Arial" pitchFamily="34" charset="0"/>
                <a:cs typeface="Arial" pitchFamily="34" charset="0"/>
              </a:rPr>
              <a:t>th </a:t>
            </a:r>
            <a:r>
              <a:rPr lang="en-US" sz="1200" i="1" dirty="0">
                <a:solidFill>
                  <a:srgbClr val="FFFFFF"/>
                </a:solidFill>
                <a:latin typeface="Arial" pitchFamily="34" charset="0"/>
                <a:cs typeface="Arial" pitchFamily="34" charset="0"/>
              </a:rPr>
              <a:t>Ed.,</a:t>
            </a:r>
            <a:r>
              <a:rPr lang="en-US" sz="1200" dirty="0">
                <a:solidFill>
                  <a:srgbClr val="FFFFFF"/>
                </a:solidFill>
                <a:latin typeface="Arial" pitchFamily="34" charset="0"/>
                <a:cs typeface="Arial" pitchFamily="34" charset="0"/>
              </a:rPr>
              <a:t> p. </a:t>
            </a:r>
            <a:r>
              <a:rPr lang="en-US" sz="1200" dirty="0" smtClean="0">
                <a:solidFill>
                  <a:srgbClr val="FFFFFF"/>
                </a:solidFill>
                <a:latin typeface="Arial" pitchFamily="34" charset="0"/>
                <a:cs typeface="Arial" pitchFamily="34" charset="0"/>
              </a:rPr>
              <a:t>375</a:t>
            </a:r>
            <a:endParaRPr lang="en-US" sz="1200" dirty="0">
              <a:solidFill>
                <a:srgbClr val="FFFFFF"/>
              </a:solidFill>
              <a:latin typeface="Arial" pitchFamily="34" charset="0"/>
              <a:cs typeface="Arial" pitchFamily="34" charset="0"/>
            </a:endParaRPr>
          </a:p>
        </p:txBody>
      </p:sp>
      <p:pic>
        <p:nvPicPr>
          <p:cNvPr id="5" name="Picture 4" descr="1418.jpg"/>
          <p:cNvPicPr>
            <a:picLocks noChangeAspect="1"/>
          </p:cNvPicPr>
          <p:nvPr/>
        </p:nvPicPr>
        <p:blipFill>
          <a:blip r:embed="rId3" cstate="print"/>
          <a:stretch>
            <a:fillRect/>
          </a:stretch>
        </p:blipFill>
        <p:spPr>
          <a:xfrm>
            <a:off x="2761966" y="3132373"/>
            <a:ext cx="3184478" cy="3200400"/>
          </a:xfrm>
          <a:prstGeom prst="rect">
            <a:avLst/>
          </a:prstGeom>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73125" name="Picture 5"/>
          <p:cNvPicPr>
            <a:picLocks noChangeAspect="1" noChangeArrowheads="1"/>
          </p:cNvPicPr>
          <p:nvPr/>
        </p:nvPicPr>
        <p:blipFill>
          <a:blip r:embed="rId3" cstate="print"/>
          <a:srcRect/>
          <a:stretch>
            <a:fillRect/>
          </a:stretch>
        </p:blipFill>
        <p:spPr bwMode="auto">
          <a:xfrm>
            <a:off x="1485900" y="685800"/>
            <a:ext cx="7315200" cy="5486400"/>
          </a:xfrm>
          <a:prstGeom prst="rect">
            <a:avLst/>
          </a:prstGeom>
          <a:noFill/>
          <a:ln w="9525">
            <a:noFill/>
            <a:miter lim="800000"/>
            <a:headEnd/>
            <a:tailEnd/>
          </a:ln>
          <a:effectLst/>
        </p:spPr>
      </p:pic>
      <p:sp>
        <p:nvSpPr>
          <p:cNvPr id="773126" name="Text Box 6"/>
          <p:cNvSpPr txBox="1">
            <a:spLocks noChangeArrowheads="1"/>
          </p:cNvSpPr>
          <p:nvPr/>
        </p:nvSpPr>
        <p:spPr bwMode="auto">
          <a:xfrm>
            <a:off x="3771900" y="6324602"/>
            <a:ext cx="2710550" cy="276999"/>
          </a:xfrm>
          <a:prstGeom prst="rect">
            <a:avLst/>
          </a:prstGeom>
          <a:noFill/>
          <a:ln w="9525">
            <a:noFill/>
            <a:miter lim="800000"/>
            <a:headEnd/>
            <a:tailEnd/>
          </a:ln>
          <a:effectLst/>
        </p:spPr>
        <p:txBody>
          <a:bodyPr wrap="none">
            <a:spAutoFit/>
          </a:bodyPr>
          <a:lstStyle/>
          <a:p>
            <a:r>
              <a:rPr lang="en-US" sz="1200" dirty="0" smtClean="0">
                <a:solidFill>
                  <a:schemeClr val="bg1"/>
                </a:solidFill>
                <a:latin typeface="Verdana" pitchFamily="34" charset="0"/>
                <a:hlinkClick r:id="rId4"/>
              </a:rPr>
              <a:t>www.telesterion.com/catal2.htm</a:t>
            </a:r>
            <a:endParaRPr lang="en-US" sz="1200" dirty="0">
              <a:solidFill>
                <a:schemeClr val="bg1"/>
              </a:solidFill>
              <a:latin typeface="Verdana" pitchFamily="34" charset="0"/>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75171" name="Text Box 3"/>
          <p:cNvSpPr txBox="1">
            <a:spLocks noChangeArrowheads="1"/>
          </p:cNvSpPr>
          <p:nvPr/>
        </p:nvSpPr>
        <p:spPr bwMode="auto">
          <a:xfrm>
            <a:off x="3451807" y="6340366"/>
            <a:ext cx="3354957" cy="276999"/>
          </a:xfrm>
          <a:prstGeom prst="rect">
            <a:avLst/>
          </a:prstGeom>
          <a:noFill/>
          <a:ln w="9525">
            <a:noFill/>
            <a:miter lim="800000"/>
            <a:headEnd/>
            <a:tailEnd/>
          </a:ln>
          <a:effectLst/>
        </p:spPr>
        <p:txBody>
          <a:bodyPr wrap="none">
            <a:spAutoFit/>
          </a:bodyPr>
          <a:lstStyle/>
          <a:p>
            <a:r>
              <a:rPr lang="en-US" sz="1200" dirty="0" smtClean="0">
                <a:solidFill>
                  <a:schemeClr val="bg1"/>
                </a:solidFill>
                <a:latin typeface="Arial" pitchFamily="34" charset="0"/>
                <a:cs typeface="Arial" pitchFamily="34" charset="0"/>
                <a:hlinkClick r:id="rId3"/>
              </a:rPr>
              <a:t>www.si.edu/scmre/learning/obsidian_trade.htm</a:t>
            </a:r>
            <a:endParaRPr lang="en-US" sz="1200" dirty="0">
              <a:solidFill>
                <a:schemeClr val="bg1"/>
              </a:solidFill>
              <a:latin typeface="Arial" pitchFamily="34" charset="0"/>
              <a:cs typeface="Arial" pitchFamily="34" charset="0"/>
            </a:endParaRPr>
          </a:p>
        </p:txBody>
      </p:sp>
      <p:pic>
        <p:nvPicPr>
          <p:cNvPr id="775172" name="Picture 4"/>
          <p:cNvPicPr>
            <a:picLocks noChangeAspect="1" noChangeArrowheads="1"/>
          </p:cNvPicPr>
          <p:nvPr/>
        </p:nvPicPr>
        <p:blipFill>
          <a:blip r:embed="rId4" cstate="print"/>
          <a:srcRect/>
          <a:stretch>
            <a:fillRect/>
          </a:stretch>
        </p:blipFill>
        <p:spPr bwMode="auto">
          <a:xfrm>
            <a:off x="1485900" y="685800"/>
            <a:ext cx="7315200" cy="54864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94658" name="Rectangle 2"/>
          <p:cNvSpPr>
            <a:spLocks noGrp="1" noChangeArrowheads="1"/>
          </p:cNvSpPr>
          <p:nvPr>
            <p:ph type="body" idx="4294967295"/>
          </p:nvPr>
        </p:nvSpPr>
        <p:spPr>
          <a:xfrm>
            <a:off x="1485900" y="1066800"/>
            <a:ext cx="7315200" cy="1735860"/>
          </a:xfrm>
        </p:spPr>
        <p:txBody>
          <a:bodyPr>
            <a:spAutoFit/>
          </a:bodyPr>
          <a:lstStyle/>
          <a:p>
            <a:pPr>
              <a:lnSpc>
                <a:spcPct val="110000"/>
              </a:lnSpc>
            </a:pPr>
            <a:r>
              <a:rPr lang="en-US" sz="3600" b="1" dirty="0"/>
              <a:t>diffusion</a:t>
            </a:r>
          </a:p>
          <a:p>
            <a:pPr lvl="1">
              <a:lnSpc>
                <a:spcPct val="110000"/>
              </a:lnSpc>
              <a:buFontTx/>
              <a:buChar char="–"/>
            </a:pPr>
            <a:r>
              <a:rPr lang="en-US" sz="2800" dirty="0"/>
              <a:t>the spread of something from one group to another through contact or exchange</a:t>
            </a:r>
            <a:endParaRPr lang="en-US" sz="2800" b="1" dirty="0"/>
          </a:p>
        </p:txBody>
      </p:sp>
      <p:sp>
        <p:nvSpPr>
          <p:cNvPr id="1094659" name="Text Box 3"/>
          <p:cNvSpPr txBox="1">
            <a:spLocks noChangeArrowheads="1"/>
          </p:cNvSpPr>
          <p:nvPr/>
        </p:nvSpPr>
        <p:spPr bwMode="auto">
          <a:xfrm>
            <a:off x="2552700" y="6278478"/>
            <a:ext cx="5161606"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chemeClr val="tx2"/>
                </a:solidFill>
                <a:latin typeface="Arial" charset="0"/>
              </a:rPr>
              <a:t>Understanding Physical Anthropology and Archaeology, cf. 9</a:t>
            </a:r>
            <a:r>
              <a:rPr lang="en-US" sz="1200" i="1" baseline="30000" dirty="0">
                <a:solidFill>
                  <a:schemeClr val="tx2"/>
                </a:solidFill>
                <a:latin typeface="Arial" charset="0"/>
              </a:rPr>
              <a:t>th</a:t>
            </a:r>
            <a:r>
              <a:rPr lang="en-US" sz="1200" i="1" dirty="0">
                <a:solidFill>
                  <a:schemeClr val="tx2"/>
                </a:solidFill>
                <a:latin typeface="Arial" charset="0"/>
              </a:rPr>
              <a:t> Ed</a:t>
            </a:r>
            <a:r>
              <a:rPr lang="en-US" sz="1200" dirty="0">
                <a:solidFill>
                  <a:schemeClr val="tx2"/>
                </a:solidFill>
                <a:latin typeface="Arial" charset="0"/>
              </a:rPr>
              <a:t>., p. 358</a:t>
            </a:r>
          </a:p>
        </p:txBody>
      </p:sp>
      <p:sp>
        <p:nvSpPr>
          <p:cNvPr id="1094661" name="Text Box 5"/>
          <p:cNvSpPr txBox="1">
            <a:spLocks noChangeArrowheads="1"/>
          </p:cNvSpPr>
          <p:nvPr/>
        </p:nvSpPr>
        <p:spPr bwMode="auto">
          <a:xfrm>
            <a:off x="2428875" y="3657602"/>
            <a:ext cx="2714625" cy="1920875"/>
          </a:xfrm>
          <a:prstGeom prst="rect">
            <a:avLst/>
          </a:prstGeom>
          <a:noFill/>
          <a:ln w="9525">
            <a:noFill/>
            <a:miter lim="800000"/>
            <a:headEnd/>
            <a:tailEnd/>
          </a:ln>
          <a:effectLst/>
        </p:spPr>
        <p:txBody>
          <a:bodyPr>
            <a:spAutoFit/>
          </a:bodyPr>
          <a:lstStyle/>
          <a:p>
            <a:r>
              <a:rPr lang="en-US" sz="2000" b="1" dirty="0">
                <a:solidFill>
                  <a:schemeClr val="accent1"/>
                </a:solidFill>
              </a:rPr>
              <a:t>Early farming</a:t>
            </a:r>
          </a:p>
          <a:p>
            <a:r>
              <a:rPr lang="en-US" sz="2000" b="1" dirty="0">
                <a:solidFill>
                  <a:schemeClr val="accent1"/>
                </a:solidFill>
              </a:rPr>
              <a:t>in the Americas,</a:t>
            </a:r>
          </a:p>
          <a:p>
            <a:r>
              <a:rPr lang="en-US" sz="2000" b="1" dirty="0">
                <a:solidFill>
                  <a:schemeClr val="accent1"/>
                </a:solidFill>
              </a:rPr>
              <a:t>showing the spread</a:t>
            </a:r>
          </a:p>
          <a:p>
            <a:r>
              <a:rPr lang="en-US" sz="2000" b="1" dirty="0">
                <a:solidFill>
                  <a:schemeClr val="accent1"/>
                </a:solidFill>
              </a:rPr>
              <a:t>of maize agriculture</a:t>
            </a:r>
          </a:p>
          <a:p>
            <a:r>
              <a:rPr lang="en-US" sz="2000" b="1" dirty="0">
                <a:solidFill>
                  <a:schemeClr val="accent1"/>
                </a:solidFill>
              </a:rPr>
              <a:t>(purple).</a:t>
            </a:r>
          </a:p>
          <a:p>
            <a:endParaRPr lang="en-US" sz="2000" b="1" dirty="0">
              <a:solidFill>
                <a:schemeClr val="accent1"/>
              </a:solidFill>
            </a:endParaRPr>
          </a:p>
        </p:txBody>
      </p:sp>
      <p:pic>
        <p:nvPicPr>
          <p:cNvPr id="1094662" name="Picture 6" descr="1414"/>
          <p:cNvPicPr>
            <a:picLocks noChangeAspect="1" noChangeArrowheads="1"/>
          </p:cNvPicPr>
          <p:nvPr/>
        </p:nvPicPr>
        <p:blipFill>
          <a:blip r:embed="rId2" cstate="print"/>
          <a:srcRect/>
          <a:stretch>
            <a:fillRect/>
          </a:stretch>
        </p:blipFill>
        <p:spPr bwMode="auto">
          <a:xfrm>
            <a:off x="5295900" y="2895600"/>
            <a:ext cx="2943225" cy="3195638"/>
          </a:xfrm>
          <a:prstGeom prst="rect">
            <a:avLst/>
          </a:prstGeom>
          <a:noFill/>
        </p:spPr>
      </p:pic>
      <p:pic>
        <p:nvPicPr>
          <p:cNvPr id="1094663" name="Picture 7" descr="Turn81615"/>
          <p:cNvPicPr>
            <a:picLocks noChangeAspect="1" noChangeArrowheads="1"/>
          </p:cNvPicPr>
          <p:nvPr/>
        </p:nvPicPr>
        <p:blipFill>
          <a:blip r:embed="rId3" cstate="print"/>
          <a:srcRect/>
          <a:stretch>
            <a:fillRect/>
          </a:stretch>
        </p:blipFill>
        <p:spPr bwMode="auto">
          <a:xfrm>
            <a:off x="5295901" y="2819400"/>
            <a:ext cx="2951162" cy="319563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46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1401.jpg"/>
          <p:cNvPicPr>
            <a:picLocks noChangeAspect="1"/>
          </p:cNvPicPr>
          <p:nvPr/>
        </p:nvPicPr>
        <p:blipFill>
          <a:blip r:embed="rId3" cstate="print"/>
          <a:stretch>
            <a:fillRect/>
          </a:stretch>
        </p:blipFill>
        <p:spPr>
          <a:xfrm>
            <a:off x="1316916" y="215464"/>
            <a:ext cx="7620818" cy="6400800"/>
          </a:xfrm>
          <a:prstGeom prst="rect">
            <a:avLst/>
          </a:prstGeom>
        </p:spPr>
      </p:pic>
      <p:sp>
        <p:nvSpPr>
          <p:cNvPr id="5" name="Text Box 5"/>
          <p:cNvSpPr txBox="1">
            <a:spLocks noChangeArrowheads="1"/>
          </p:cNvSpPr>
          <p:nvPr/>
        </p:nvSpPr>
        <p:spPr bwMode="auto">
          <a:xfrm>
            <a:off x="1898194" y="5791200"/>
            <a:ext cx="3917547" cy="342145"/>
          </a:xfrm>
          <a:prstGeom prst="rect">
            <a:avLst/>
          </a:prstGeom>
          <a:noFill/>
          <a:ln w="9525">
            <a:noFill/>
            <a:miter lim="800000"/>
            <a:headEnd/>
            <a:tailEnd/>
          </a:ln>
          <a:effectLst/>
        </p:spPr>
        <p:txBody>
          <a:bodyPr wrap="none">
            <a:spAutoFit/>
          </a:bodyPr>
          <a:lstStyle/>
          <a:p>
            <a:pPr algn="ctr">
              <a:lnSpc>
                <a:spcPct val="110000"/>
              </a:lnSpc>
            </a:pPr>
            <a:r>
              <a:rPr lang="en-US" sz="1600" b="1" dirty="0">
                <a:solidFill>
                  <a:srgbClr val="000000"/>
                </a:solidFill>
                <a:latin typeface="Arial" charset="0"/>
              </a:rPr>
              <a:t>Time line for </a:t>
            </a:r>
            <a:r>
              <a:rPr lang="en-US" sz="1600" b="1" dirty="0" smtClean="0">
                <a:solidFill>
                  <a:srgbClr val="000000"/>
                </a:solidFill>
                <a:latin typeface="Arial" charset="0"/>
              </a:rPr>
              <a:t>Ch.14 "Food </a:t>
            </a:r>
            <a:r>
              <a:rPr lang="en-US" sz="1600" b="1" dirty="0">
                <a:solidFill>
                  <a:srgbClr val="000000"/>
                </a:solidFill>
                <a:latin typeface="Arial" charset="0"/>
              </a:rPr>
              <a:t>Production”</a:t>
            </a:r>
          </a:p>
        </p:txBody>
      </p:sp>
      <p:sp>
        <p:nvSpPr>
          <p:cNvPr id="6" name="Text Box 2"/>
          <p:cNvSpPr txBox="1">
            <a:spLocks noChangeArrowheads="1"/>
          </p:cNvSpPr>
          <p:nvPr/>
        </p:nvSpPr>
        <p:spPr bwMode="auto">
          <a:xfrm>
            <a:off x="2402930" y="6019800"/>
            <a:ext cx="2922595"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00000"/>
                </a:solidFill>
                <a:latin typeface="Arial" charset="0"/>
              </a:rPr>
              <a:t>Understanding </a:t>
            </a:r>
            <a:r>
              <a:rPr lang="en-US" sz="1200" i="1" dirty="0" smtClean="0">
                <a:solidFill>
                  <a:srgbClr val="000000"/>
                </a:solidFill>
                <a:latin typeface="Arial" charset="0"/>
              </a:rPr>
              <a:t>Humans,10</a:t>
            </a:r>
            <a:r>
              <a:rPr lang="en-US" sz="1200" i="1" baseline="30000" dirty="0" smtClean="0">
                <a:solidFill>
                  <a:srgbClr val="000000"/>
                </a:solidFill>
                <a:latin typeface="Arial" charset="0"/>
              </a:rPr>
              <a:t>th</a:t>
            </a:r>
            <a:r>
              <a:rPr lang="en-US" sz="1200" i="1" dirty="0" smtClean="0">
                <a:solidFill>
                  <a:srgbClr val="000000"/>
                </a:solidFill>
                <a:latin typeface="Arial" charset="0"/>
              </a:rPr>
              <a:t> </a:t>
            </a:r>
            <a:r>
              <a:rPr lang="en-US" sz="1200" i="1" dirty="0">
                <a:solidFill>
                  <a:srgbClr val="000000"/>
                </a:solidFill>
                <a:latin typeface="Arial" charset="0"/>
              </a:rPr>
              <a:t>Ed</a:t>
            </a:r>
            <a:r>
              <a:rPr lang="en-US" sz="1200" dirty="0">
                <a:solidFill>
                  <a:srgbClr val="000000"/>
                </a:solidFill>
                <a:latin typeface="Arial" charset="0"/>
              </a:rPr>
              <a:t>., p. </a:t>
            </a:r>
            <a:r>
              <a:rPr lang="en-US" sz="1200" dirty="0" smtClean="0">
                <a:solidFill>
                  <a:srgbClr val="000000"/>
                </a:solidFill>
                <a:latin typeface="Arial" charset="0"/>
              </a:rPr>
              <a:t>347</a:t>
            </a:r>
            <a:endParaRPr lang="en-US" sz="1200" dirty="0">
              <a:solidFill>
                <a:srgbClr val="000000"/>
              </a:solidFill>
              <a:latin typeface="Arial" charset="0"/>
            </a:endParaRPr>
          </a:p>
        </p:txBody>
      </p:sp>
      <p:sp>
        <p:nvSpPr>
          <p:cNvPr id="7" name="Text Box 6"/>
          <p:cNvSpPr txBox="1">
            <a:spLocks noChangeArrowheads="1"/>
          </p:cNvSpPr>
          <p:nvPr/>
        </p:nvSpPr>
        <p:spPr bwMode="auto">
          <a:xfrm>
            <a:off x="1273392" y="76200"/>
            <a:ext cx="7664342" cy="6540064"/>
          </a:xfrm>
          <a:prstGeom prst="rect">
            <a:avLst/>
          </a:prstGeom>
          <a:solidFill>
            <a:schemeClr val="accent2">
              <a:alpha val="25000"/>
            </a:schemeClr>
          </a:solidFill>
          <a:ln w="76200">
            <a:solidFill>
              <a:srgbClr val="996633"/>
            </a:solidFill>
            <a:miter lim="800000"/>
            <a:headEnd/>
            <a:tailEnd/>
          </a:ln>
          <a:effectLst/>
        </p:spPr>
        <p:txBody>
          <a:bodyPr/>
          <a:lstStyle/>
          <a:p>
            <a:pPr algn="ctr"/>
            <a:endParaRPr lang="en-US" b="1" dirty="0"/>
          </a:p>
          <a:p>
            <a:pPr algn="ctr"/>
            <a:endParaRPr lang="en-US" b="1" dirty="0"/>
          </a:p>
          <a:p>
            <a:pPr algn="ctr"/>
            <a:endParaRPr lang="en-US" sz="2800" b="1" dirty="0"/>
          </a:p>
          <a:p>
            <a:pPr algn="ctr"/>
            <a:endParaRPr lang="en-US" sz="2800" b="1" dirty="0"/>
          </a:p>
          <a:p>
            <a:pPr algn="ctr"/>
            <a:endParaRPr lang="en-US" sz="2800" b="1" dirty="0"/>
          </a:p>
          <a:p>
            <a:pPr algn="ctr"/>
            <a:endParaRPr lang="en-US" sz="2800" b="1" dirty="0"/>
          </a:p>
          <a:p>
            <a:pPr algn="ctr"/>
            <a:r>
              <a:rPr lang="en-US" sz="2800" b="1" dirty="0"/>
              <a:t>Chapter </a:t>
            </a:r>
            <a:r>
              <a:rPr lang="en-US" sz="2800" b="1" dirty="0" smtClean="0"/>
              <a:t>14 </a:t>
            </a:r>
            <a:r>
              <a:rPr lang="en-US" sz="2800" b="1" dirty="0"/>
              <a:t>Food Production: </a:t>
            </a:r>
          </a:p>
          <a:p>
            <a:pPr algn="ctr"/>
            <a:endParaRPr lang="en-US" sz="2800" b="1" dirty="0"/>
          </a:p>
          <a:p>
            <a:pPr algn="ctr"/>
            <a:r>
              <a:rPr lang="en-US" sz="2800" b="1" dirty="0"/>
              <a:t>A Biocultural Revolution</a:t>
            </a:r>
          </a:p>
          <a:p>
            <a:pPr algn="ctr"/>
            <a:endParaRPr lang="en-US" sz="2800" b="1" dirty="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98370" name="Text Box 2"/>
          <p:cNvSpPr txBox="1">
            <a:spLocks noChangeArrowheads="1"/>
          </p:cNvSpPr>
          <p:nvPr/>
        </p:nvSpPr>
        <p:spPr bwMode="auto">
          <a:xfrm>
            <a:off x="1409700" y="533400"/>
            <a:ext cx="7315200" cy="1631216"/>
          </a:xfrm>
          <a:prstGeom prst="rect">
            <a:avLst/>
          </a:prstGeom>
          <a:noFill/>
          <a:ln w="9525">
            <a:noFill/>
            <a:miter lim="800000"/>
            <a:headEnd/>
            <a:tailEnd/>
          </a:ln>
          <a:effectLst/>
        </p:spPr>
        <p:txBody>
          <a:bodyPr>
            <a:spAutoFit/>
          </a:bodyPr>
          <a:lstStyle/>
          <a:p>
            <a:pPr marL="571500" indent="-571500" algn="ctr"/>
            <a:r>
              <a:rPr lang="en-US" b="1" dirty="0">
                <a:solidFill>
                  <a:schemeClr val="bg1"/>
                </a:solidFill>
              </a:rPr>
              <a:t>Ten Classic Characteristics of Early Civilization</a:t>
            </a:r>
            <a:endParaRPr lang="en-US" b="1" dirty="0">
              <a:solidFill>
                <a:schemeClr val="bg1"/>
              </a:solidFill>
              <a:latin typeface="Verdana" pitchFamily="34" charset="0"/>
            </a:endParaRPr>
          </a:p>
          <a:p>
            <a:pPr marL="571500" indent="-571500" algn="ctr"/>
            <a:endParaRPr lang="en-US" sz="2000" dirty="0">
              <a:solidFill>
                <a:schemeClr val="bg1"/>
              </a:solidFill>
              <a:latin typeface="Verdana" pitchFamily="34" charset="0"/>
            </a:endParaRPr>
          </a:p>
          <a:p>
            <a:pPr marL="571500" indent="-571500">
              <a:buFontTx/>
              <a:buAutoNum type="arabicPeriod" startAt="5"/>
            </a:pPr>
            <a:r>
              <a:rPr kumimoji="1" lang="en-US" sz="2800" b="1" dirty="0">
                <a:solidFill>
                  <a:schemeClr val="bg1"/>
                </a:solidFill>
                <a:latin typeface="Verdana" pitchFamily="34" charset="0"/>
              </a:rPr>
              <a:t>Construction of monumental public works</a:t>
            </a:r>
          </a:p>
        </p:txBody>
      </p:sp>
      <p:pic>
        <p:nvPicPr>
          <p:cNvPr id="698371" name="Picture 3" descr="Turn81706_Ur1"/>
          <p:cNvPicPr>
            <a:picLocks noChangeAspect="1" noChangeArrowheads="1"/>
          </p:cNvPicPr>
          <p:nvPr/>
        </p:nvPicPr>
        <p:blipFill>
          <a:blip r:embed="rId3" cstate="print"/>
          <a:srcRect/>
          <a:stretch>
            <a:fillRect/>
          </a:stretch>
        </p:blipFill>
        <p:spPr bwMode="auto">
          <a:xfrm>
            <a:off x="1485900" y="2308813"/>
            <a:ext cx="7315200" cy="3101389"/>
          </a:xfrm>
          <a:prstGeom prst="rect">
            <a:avLst/>
          </a:prstGeom>
          <a:noFill/>
        </p:spPr>
      </p:pic>
      <p:sp>
        <p:nvSpPr>
          <p:cNvPr id="698372" name="Text Box 4"/>
          <p:cNvSpPr txBox="1">
            <a:spLocks noChangeArrowheads="1"/>
          </p:cNvSpPr>
          <p:nvPr/>
        </p:nvSpPr>
        <p:spPr bwMode="auto">
          <a:xfrm>
            <a:off x="1790701" y="5912476"/>
            <a:ext cx="6691126" cy="338554"/>
          </a:xfrm>
          <a:prstGeom prst="rect">
            <a:avLst/>
          </a:prstGeom>
          <a:noFill/>
          <a:ln w="9525">
            <a:noFill/>
            <a:miter lim="800000"/>
            <a:headEnd/>
            <a:tailEnd/>
          </a:ln>
          <a:effectLst/>
        </p:spPr>
        <p:txBody>
          <a:bodyPr wrap="none">
            <a:spAutoFit/>
          </a:bodyPr>
          <a:lstStyle/>
          <a:p>
            <a:pPr algn="ctr"/>
            <a:r>
              <a:rPr lang="en-US" sz="1600" b="1" dirty="0">
                <a:solidFill>
                  <a:srgbClr val="FFFFFF"/>
                </a:solidFill>
                <a:latin typeface="Arial" charset="0"/>
              </a:rPr>
              <a:t>Reconstructed lower stage of the late Sumerian ziggurat at Ur, </a:t>
            </a:r>
            <a:r>
              <a:rPr lang="en-US" sz="1600" b="1" dirty="0" smtClean="0">
                <a:solidFill>
                  <a:srgbClr val="FFFFFF"/>
                </a:solidFill>
                <a:latin typeface="Arial" charset="0"/>
              </a:rPr>
              <a:t>Iraq</a:t>
            </a:r>
            <a:endParaRPr lang="en-US" sz="1600" b="1" dirty="0">
              <a:solidFill>
                <a:srgbClr val="FFFFFF"/>
              </a:solidFill>
              <a:latin typeface="Arial" charset="0"/>
            </a:endParaRPr>
          </a:p>
        </p:txBody>
      </p:sp>
      <p:sp>
        <p:nvSpPr>
          <p:cNvPr id="5" name="Text Box 2"/>
          <p:cNvSpPr txBox="1">
            <a:spLocks noChangeArrowheads="1"/>
          </p:cNvSpPr>
          <p:nvPr/>
        </p:nvSpPr>
        <p:spPr bwMode="auto">
          <a:xfrm>
            <a:off x="3689550" y="6262712"/>
            <a:ext cx="2880917" cy="369332"/>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FFFFFF"/>
                </a:solidFill>
                <a:latin typeface="Arial" charset="0"/>
              </a:rPr>
              <a:t>Understanding </a:t>
            </a:r>
            <a:r>
              <a:rPr lang="en-US" sz="1200" i="1" dirty="0" smtClean="0">
                <a:solidFill>
                  <a:srgbClr val="FFFFFF"/>
                </a:solidFill>
                <a:latin typeface="Arial" charset="0"/>
              </a:rPr>
              <a:t>Humans,10</a:t>
            </a:r>
            <a:r>
              <a:rPr lang="en-US" sz="1200" i="1" baseline="30000" dirty="0" smtClean="0">
                <a:solidFill>
                  <a:srgbClr val="FFFFFF"/>
                </a:solidFill>
                <a:latin typeface="Arial" charset="0"/>
              </a:rPr>
              <a:t>th</a:t>
            </a:r>
            <a:r>
              <a:rPr lang="en-US" sz="1200" i="1" dirty="0" smtClean="0">
                <a:solidFill>
                  <a:srgbClr val="FFFFFF"/>
                </a:solidFill>
                <a:latin typeface="Arial" charset="0"/>
              </a:rPr>
              <a:t> </a:t>
            </a:r>
            <a:r>
              <a:rPr lang="en-US" sz="1200" i="1" dirty="0">
                <a:solidFill>
                  <a:srgbClr val="FFFFFF"/>
                </a:solidFill>
                <a:latin typeface="Arial" charset="0"/>
              </a:rPr>
              <a:t>Ed</a:t>
            </a:r>
            <a:r>
              <a:rPr lang="en-US" sz="1200" dirty="0">
                <a:solidFill>
                  <a:srgbClr val="FFFFFF"/>
                </a:solidFill>
                <a:latin typeface="Arial" charset="0"/>
              </a:rPr>
              <a:t>., </a:t>
            </a:r>
            <a:r>
              <a:rPr lang="en-US" sz="1200" dirty="0" smtClean="0">
                <a:solidFill>
                  <a:srgbClr val="FFFFFF"/>
                </a:solidFill>
                <a:latin typeface="Arial" charset="0"/>
              </a:rPr>
              <a:t>p. 400</a:t>
            </a:r>
            <a:endParaRPr lang="en-US" sz="1200" dirty="0">
              <a:solidFill>
                <a:srgbClr val="FFFFFF"/>
              </a:solidFill>
              <a:latin typeface="Arial" charset="0"/>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283074" name="Text Box 2"/>
          <p:cNvSpPr txBox="1">
            <a:spLocks noChangeArrowheads="1"/>
          </p:cNvSpPr>
          <p:nvPr/>
        </p:nvSpPr>
        <p:spPr bwMode="auto">
          <a:xfrm>
            <a:off x="2155527" y="5376366"/>
            <a:ext cx="5959773" cy="923330"/>
          </a:xfrm>
          <a:prstGeom prst="rect">
            <a:avLst/>
          </a:prstGeom>
          <a:noFill/>
          <a:ln w="9525">
            <a:noFill/>
            <a:miter lim="800000"/>
            <a:headEnd/>
            <a:tailEnd/>
          </a:ln>
          <a:effectLst/>
        </p:spPr>
        <p:txBody>
          <a:bodyPr wrap="none">
            <a:spAutoFit/>
          </a:bodyPr>
          <a:lstStyle/>
          <a:p>
            <a:pPr algn="ctr">
              <a:lnSpc>
                <a:spcPct val="150000"/>
              </a:lnSpc>
            </a:pPr>
            <a:r>
              <a:rPr lang="en-US" sz="1800" b="1" dirty="0">
                <a:solidFill>
                  <a:schemeClr val="bg1"/>
                </a:solidFill>
                <a:latin typeface="Arial" charset="0"/>
              </a:rPr>
              <a:t>SPC. Deb </a:t>
            </a:r>
            <a:r>
              <a:rPr lang="en-US" sz="1800" b="1" dirty="0" err="1">
                <a:solidFill>
                  <a:schemeClr val="bg1"/>
                </a:solidFill>
                <a:latin typeface="Arial" charset="0"/>
              </a:rPr>
              <a:t>Fideldy</a:t>
            </a:r>
            <a:r>
              <a:rPr lang="en-US" sz="1800" b="1" dirty="0">
                <a:solidFill>
                  <a:schemeClr val="bg1"/>
                </a:solidFill>
                <a:latin typeface="Arial" charset="0"/>
              </a:rPr>
              <a:t> for the</a:t>
            </a:r>
            <a:r>
              <a:rPr lang="en-US" sz="1800" b="1" i="1" dirty="0">
                <a:solidFill>
                  <a:schemeClr val="bg1"/>
                </a:solidFill>
                <a:latin typeface="Arial" charset="0"/>
              </a:rPr>
              <a:t> News Tribune</a:t>
            </a:r>
          </a:p>
          <a:p>
            <a:pPr algn="ctr">
              <a:lnSpc>
                <a:spcPct val="150000"/>
              </a:lnSpc>
            </a:pPr>
            <a:r>
              <a:rPr lang="en-US" sz="1800" i="1" dirty="0">
                <a:solidFill>
                  <a:schemeClr val="bg1"/>
                </a:solidFill>
                <a:latin typeface="Arial" charset="0"/>
              </a:rPr>
              <a:t>Duluth News Tribune</a:t>
            </a:r>
            <a:r>
              <a:rPr lang="en-US" sz="1800" dirty="0">
                <a:solidFill>
                  <a:schemeClr val="bg1"/>
                </a:solidFill>
                <a:latin typeface="Arial" charset="0"/>
              </a:rPr>
              <a:t>, Sunday, 03 December 2006, p. A7</a:t>
            </a:r>
          </a:p>
        </p:txBody>
      </p:sp>
      <p:pic>
        <p:nvPicPr>
          <p:cNvPr id="1283077" name="Picture 5" descr="NEwsTrib1  f2006 001c"/>
          <p:cNvPicPr>
            <a:picLocks noChangeAspect="1" noChangeArrowheads="1"/>
          </p:cNvPicPr>
          <p:nvPr/>
        </p:nvPicPr>
        <p:blipFill>
          <a:blip r:embed="rId3" cstate="print"/>
          <a:srcRect/>
          <a:stretch>
            <a:fillRect/>
          </a:stretch>
        </p:blipFill>
        <p:spPr bwMode="auto">
          <a:xfrm>
            <a:off x="1485900" y="2525082"/>
            <a:ext cx="7315200" cy="2732718"/>
          </a:xfrm>
          <a:prstGeom prst="rect">
            <a:avLst/>
          </a:prstGeom>
          <a:noFill/>
        </p:spPr>
      </p:pic>
      <p:sp>
        <p:nvSpPr>
          <p:cNvPr id="1283078" name="Text Box 6"/>
          <p:cNvSpPr txBox="1">
            <a:spLocks noChangeArrowheads="1"/>
          </p:cNvSpPr>
          <p:nvPr/>
        </p:nvSpPr>
        <p:spPr bwMode="auto">
          <a:xfrm>
            <a:off x="207963" y="2286000"/>
            <a:ext cx="363537" cy="3779838"/>
          </a:xfrm>
          <a:prstGeom prst="rect">
            <a:avLst/>
          </a:prstGeom>
          <a:solidFill>
            <a:schemeClr val="tx1"/>
          </a:solidFill>
          <a:ln w="9525">
            <a:noFill/>
            <a:miter lim="800000"/>
            <a:headEnd/>
            <a:tailEnd/>
          </a:ln>
          <a:effectLst/>
        </p:spPr>
        <p:txBody>
          <a:bodyPr wrap="none"/>
          <a:lstStyle/>
          <a:p>
            <a:pPr>
              <a:spcBef>
                <a:spcPct val="50000"/>
              </a:spcBef>
            </a:pPr>
            <a:endParaRPr lang="en-US"/>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54338" name="Text Box 2"/>
          <p:cNvSpPr txBox="1">
            <a:spLocks noChangeArrowheads="1"/>
          </p:cNvSpPr>
          <p:nvPr/>
        </p:nvSpPr>
        <p:spPr bwMode="auto">
          <a:xfrm>
            <a:off x="1485900" y="533399"/>
            <a:ext cx="7315200" cy="2800767"/>
          </a:xfrm>
          <a:prstGeom prst="rect">
            <a:avLst/>
          </a:prstGeom>
          <a:noFill/>
          <a:ln w="9525">
            <a:noFill/>
            <a:miter lim="800000"/>
            <a:headEnd/>
            <a:tailEnd/>
          </a:ln>
          <a:effectLst/>
        </p:spPr>
        <p:txBody>
          <a:bodyPr wrap="square">
            <a:spAutoFit/>
          </a:bodyPr>
          <a:lstStyle/>
          <a:p>
            <a:pPr marL="571500" indent="-571500" algn="ctr"/>
            <a:r>
              <a:rPr lang="en-US" b="1" dirty="0">
                <a:solidFill>
                  <a:schemeClr val="bg1"/>
                </a:solidFill>
              </a:rPr>
              <a:t>Ten Classic Characteristics of Early Civilization</a:t>
            </a:r>
            <a:endParaRPr lang="en-US" b="1" dirty="0">
              <a:solidFill>
                <a:schemeClr val="bg1"/>
              </a:solidFill>
              <a:latin typeface="Verdana" pitchFamily="34" charset="0"/>
            </a:endParaRPr>
          </a:p>
          <a:p>
            <a:pPr marL="571500" indent="-571500" algn="ctr"/>
            <a:endParaRPr lang="en-US" sz="2000" dirty="0">
              <a:solidFill>
                <a:schemeClr val="bg1"/>
              </a:solidFill>
              <a:latin typeface="Verdana" pitchFamily="34" charset="0"/>
            </a:endParaRPr>
          </a:p>
          <a:p>
            <a:pPr marL="571500" indent="-571500">
              <a:buFontTx/>
              <a:buAutoNum type="arabicPeriod" startAt="6"/>
            </a:pPr>
            <a:r>
              <a:rPr kumimoji="1" lang="en-US" sz="2800" b="1" dirty="0">
                <a:solidFill>
                  <a:schemeClr val="bg1"/>
                </a:solidFill>
                <a:latin typeface="Verdana" pitchFamily="34" charset="0"/>
              </a:rPr>
              <a:t>Highly developed art forms begin</a:t>
            </a:r>
          </a:p>
          <a:p>
            <a:pPr marL="571500" indent="-571500">
              <a:buFontTx/>
              <a:buAutoNum type="arabicPeriod" startAt="6"/>
            </a:pPr>
            <a:endParaRPr kumimoji="1" lang="en-US" sz="2800" b="1" dirty="0">
              <a:solidFill>
                <a:schemeClr val="bg1"/>
              </a:solidFill>
              <a:latin typeface="Verdana" pitchFamily="34" charset="0"/>
            </a:endParaRPr>
          </a:p>
          <a:p>
            <a:pPr marL="1200150" lvl="1" indent="-285750">
              <a:buFontTx/>
              <a:buChar char="•"/>
            </a:pPr>
            <a:r>
              <a:rPr kumimoji="1" lang="en-US" b="1" dirty="0">
                <a:solidFill>
                  <a:schemeClr val="bg1"/>
                </a:solidFill>
                <a:latin typeface="Verdana" pitchFamily="34" charset="0"/>
              </a:rPr>
              <a:t>people symbolically identify with art forms</a:t>
            </a:r>
          </a:p>
        </p:txBody>
      </p:sp>
      <p:pic>
        <p:nvPicPr>
          <p:cNvPr id="654339" name="Picture 3" descr="Hagar_Qim_mother-goddess150"/>
          <p:cNvPicPr>
            <a:picLocks noChangeAspect="1" noChangeArrowheads="1"/>
          </p:cNvPicPr>
          <p:nvPr/>
        </p:nvPicPr>
        <p:blipFill>
          <a:blip r:embed="rId3" cstate="print"/>
          <a:srcRect/>
          <a:stretch>
            <a:fillRect/>
          </a:stretch>
        </p:blipFill>
        <p:spPr bwMode="auto">
          <a:xfrm>
            <a:off x="2247900" y="3505200"/>
            <a:ext cx="2819400" cy="2424112"/>
          </a:xfrm>
          <a:prstGeom prst="rect">
            <a:avLst/>
          </a:prstGeom>
          <a:noFill/>
        </p:spPr>
      </p:pic>
      <p:sp>
        <p:nvSpPr>
          <p:cNvPr id="654341" name="Rectangle 5"/>
          <p:cNvSpPr>
            <a:spLocks noChangeArrowheads="1"/>
          </p:cNvSpPr>
          <p:nvPr/>
        </p:nvSpPr>
        <p:spPr bwMode="auto">
          <a:xfrm>
            <a:off x="1714500" y="5867400"/>
            <a:ext cx="3995737" cy="400110"/>
          </a:xfrm>
          <a:prstGeom prst="rect">
            <a:avLst/>
          </a:prstGeom>
          <a:noFill/>
          <a:ln w="9525">
            <a:noFill/>
            <a:miter lim="800000"/>
            <a:headEnd/>
            <a:tailEnd/>
          </a:ln>
          <a:effectLst/>
        </p:spPr>
        <p:txBody>
          <a:bodyPr>
            <a:spAutoFit/>
          </a:bodyPr>
          <a:lstStyle/>
          <a:p>
            <a:pPr>
              <a:spcBef>
                <a:spcPct val="50000"/>
              </a:spcBef>
            </a:pPr>
            <a:r>
              <a:rPr lang="en-US" sz="2000" dirty="0">
                <a:solidFill>
                  <a:srgbClr val="FFFFFF"/>
                </a:solidFill>
              </a:rPr>
              <a:t>Mother Goddess Hagar </a:t>
            </a:r>
            <a:r>
              <a:rPr lang="en-US" sz="2000" dirty="0" err="1">
                <a:solidFill>
                  <a:srgbClr val="FFFFFF"/>
                </a:solidFill>
              </a:rPr>
              <a:t>Qim</a:t>
            </a:r>
            <a:r>
              <a:rPr lang="en-US" sz="2000" dirty="0">
                <a:solidFill>
                  <a:srgbClr val="FFFFFF"/>
                </a:solidFill>
              </a:rPr>
              <a:t>, Malta</a:t>
            </a:r>
          </a:p>
        </p:txBody>
      </p:sp>
      <p:pic>
        <p:nvPicPr>
          <p:cNvPr id="654343" name="Picture 7" descr="Olmec_head"/>
          <p:cNvPicPr>
            <a:picLocks noChangeAspect="1" noChangeArrowheads="1"/>
          </p:cNvPicPr>
          <p:nvPr/>
        </p:nvPicPr>
        <p:blipFill>
          <a:blip r:embed="rId4" cstate="print"/>
          <a:srcRect/>
          <a:stretch>
            <a:fillRect/>
          </a:stretch>
        </p:blipFill>
        <p:spPr bwMode="auto">
          <a:xfrm>
            <a:off x="5981700" y="2911477"/>
            <a:ext cx="2689225" cy="2955925"/>
          </a:xfrm>
          <a:prstGeom prst="rect">
            <a:avLst/>
          </a:prstGeom>
          <a:noFill/>
        </p:spPr>
      </p:pic>
      <p:sp>
        <p:nvSpPr>
          <p:cNvPr id="654344" name="Rectangle 8"/>
          <p:cNvSpPr>
            <a:spLocks noChangeArrowheads="1"/>
          </p:cNvSpPr>
          <p:nvPr/>
        </p:nvSpPr>
        <p:spPr bwMode="auto">
          <a:xfrm>
            <a:off x="4914900" y="5862956"/>
            <a:ext cx="4719638" cy="677108"/>
          </a:xfrm>
          <a:prstGeom prst="rect">
            <a:avLst/>
          </a:prstGeom>
          <a:noFill/>
          <a:ln w="9525">
            <a:noFill/>
            <a:miter lim="800000"/>
            <a:headEnd/>
            <a:tailEnd/>
          </a:ln>
          <a:effectLst/>
        </p:spPr>
        <p:txBody>
          <a:bodyPr wrap="square">
            <a:spAutoFit/>
          </a:bodyPr>
          <a:lstStyle/>
          <a:p>
            <a:pPr algn="ctr">
              <a:spcBef>
                <a:spcPct val="50000"/>
              </a:spcBef>
            </a:pPr>
            <a:r>
              <a:rPr lang="en-US" sz="2000" dirty="0">
                <a:solidFill>
                  <a:srgbClr val="FFFFFF"/>
                </a:solidFill>
              </a:rPr>
              <a:t>Olmec Head, La </a:t>
            </a:r>
            <a:r>
              <a:rPr lang="en-US" sz="2000" dirty="0" smtClean="0">
                <a:solidFill>
                  <a:srgbClr val="FFFFFF"/>
                </a:solidFill>
              </a:rPr>
              <a:t>Venta, Mexico</a:t>
            </a:r>
          </a:p>
          <a:p>
            <a:pPr algn="ctr">
              <a:spcBef>
                <a:spcPct val="50000"/>
              </a:spcBef>
            </a:pPr>
            <a:r>
              <a:rPr lang="en-US" sz="1200" i="1" dirty="0" smtClean="0">
                <a:solidFill>
                  <a:srgbClr val="FFFFFF"/>
                </a:solidFill>
              </a:rPr>
              <a:t>10</a:t>
            </a:r>
            <a:r>
              <a:rPr lang="en-US" sz="1200" i="1" baseline="30000" dirty="0" smtClean="0">
                <a:solidFill>
                  <a:srgbClr val="FFFFFF"/>
                </a:solidFill>
              </a:rPr>
              <a:t>th</a:t>
            </a:r>
            <a:r>
              <a:rPr lang="en-US" sz="1200" i="1" dirty="0" smtClean="0">
                <a:solidFill>
                  <a:srgbClr val="FFFFFF"/>
                </a:solidFill>
              </a:rPr>
              <a:t> Ed.,</a:t>
            </a:r>
            <a:r>
              <a:rPr lang="en-US" sz="1200" dirty="0" smtClean="0">
                <a:solidFill>
                  <a:srgbClr val="FFFFFF"/>
                </a:solidFill>
              </a:rPr>
              <a:t> p</a:t>
            </a:r>
            <a:r>
              <a:rPr lang="en-US" sz="1200" dirty="0">
                <a:solidFill>
                  <a:srgbClr val="FFFFFF"/>
                </a:solidFill>
              </a:rPr>
              <a:t>. </a:t>
            </a:r>
            <a:r>
              <a:rPr lang="en-US" sz="1200" dirty="0" smtClean="0">
                <a:solidFill>
                  <a:srgbClr val="FFFFFF"/>
                </a:solidFill>
              </a:rPr>
              <a:t>411</a:t>
            </a:r>
            <a:endParaRPr lang="en-US" sz="1200" dirty="0">
              <a:solidFill>
                <a:srgbClr val="FFFFFF"/>
              </a:solidFill>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56386" name="Text Box 2"/>
          <p:cNvSpPr txBox="1">
            <a:spLocks noChangeArrowheads="1"/>
          </p:cNvSpPr>
          <p:nvPr/>
        </p:nvSpPr>
        <p:spPr bwMode="auto">
          <a:xfrm>
            <a:off x="1485900" y="533400"/>
            <a:ext cx="7315200" cy="2369880"/>
          </a:xfrm>
          <a:prstGeom prst="rect">
            <a:avLst/>
          </a:prstGeom>
          <a:noFill/>
          <a:ln w="9525">
            <a:noFill/>
            <a:miter lim="800000"/>
            <a:headEnd/>
            <a:tailEnd/>
          </a:ln>
          <a:effectLst/>
        </p:spPr>
        <p:txBody>
          <a:bodyPr>
            <a:spAutoFit/>
          </a:bodyPr>
          <a:lstStyle/>
          <a:p>
            <a:pPr marL="571500" indent="-571500" algn="ctr"/>
            <a:r>
              <a:rPr lang="en-US" b="1" dirty="0">
                <a:solidFill>
                  <a:schemeClr val="bg1"/>
                </a:solidFill>
              </a:rPr>
              <a:t>Ten Classic Characteristics of Early Civilization</a:t>
            </a:r>
            <a:endParaRPr lang="en-US" b="1" dirty="0">
              <a:solidFill>
                <a:schemeClr val="bg1"/>
              </a:solidFill>
              <a:latin typeface="Verdana" pitchFamily="34" charset="0"/>
            </a:endParaRPr>
          </a:p>
          <a:p>
            <a:pPr marL="571500" indent="-571500" algn="ctr"/>
            <a:endParaRPr lang="en-US" sz="2000" dirty="0">
              <a:solidFill>
                <a:schemeClr val="bg1"/>
              </a:solidFill>
              <a:latin typeface="Verdana" pitchFamily="34" charset="0"/>
            </a:endParaRPr>
          </a:p>
          <a:p>
            <a:pPr marL="571500" indent="-571500">
              <a:buFontTx/>
              <a:buAutoNum type="arabicPeriod" startAt="7"/>
            </a:pPr>
            <a:r>
              <a:rPr kumimoji="1" lang="en-US" sz="2800" b="1" dirty="0">
                <a:solidFill>
                  <a:schemeClr val="bg1"/>
                </a:solidFill>
                <a:latin typeface="Verdana" pitchFamily="34" charset="0"/>
              </a:rPr>
              <a:t>Writing develops</a:t>
            </a:r>
          </a:p>
          <a:p>
            <a:pPr marL="571500" indent="-571500">
              <a:buFontTx/>
              <a:buAutoNum type="arabicPeriod" startAt="7"/>
            </a:pPr>
            <a:endParaRPr kumimoji="1" lang="en-US" sz="2800" b="1" dirty="0">
              <a:solidFill>
                <a:schemeClr val="bg1"/>
              </a:solidFill>
              <a:latin typeface="Verdana" pitchFamily="34" charset="0"/>
            </a:endParaRPr>
          </a:p>
          <a:p>
            <a:pPr marL="1257300" lvl="1" indent="-342900">
              <a:buFontTx/>
              <a:buChar char="•"/>
            </a:pPr>
            <a:r>
              <a:rPr kumimoji="1" lang="en-US" b="1" dirty="0">
                <a:solidFill>
                  <a:schemeClr val="bg1"/>
                </a:solidFill>
                <a:latin typeface="Verdana" pitchFamily="34" charset="0"/>
              </a:rPr>
              <a:t>initially to facilitate state organization and management</a:t>
            </a:r>
          </a:p>
        </p:txBody>
      </p:sp>
      <p:pic>
        <p:nvPicPr>
          <p:cNvPr id="656387" name="Picture 3" descr="8-Deer1"/>
          <p:cNvPicPr>
            <a:picLocks noChangeAspect="1" noChangeArrowheads="1"/>
          </p:cNvPicPr>
          <p:nvPr/>
        </p:nvPicPr>
        <p:blipFill>
          <a:blip r:embed="rId3" cstate="print"/>
          <a:srcRect/>
          <a:stretch>
            <a:fillRect/>
          </a:stretch>
        </p:blipFill>
        <p:spPr bwMode="auto">
          <a:xfrm>
            <a:off x="5143500" y="3048002"/>
            <a:ext cx="3619500" cy="2811463"/>
          </a:xfrm>
          <a:prstGeom prst="rect">
            <a:avLst/>
          </a:prstGeom>
          <a:noFill/>
        </p:spPr>
      </p:pic>
      <p:pic>
        <p:nvPicPr>
          <p:cNvPr id="656388" name="Picture 4" descr="Turn81707a"/>
          <p:cNvPicPr>
            <a:picLocks noChangeAspect="1" noChangeArrowheads="1"/>
          </p:cNvPicPr>
          <p:nvPr/>
        </p:nvPicPr>
        <p:blipFill>
          <a:blip r:embed="rId4" cstate="print">
            <a:lum bright="-17000" contrast="11000"/>
          </a:blip>
          <a:srcRect/>
          <a:stretch>
            <a:fillRect/>
          </a:stretch>
        </p:blipFill>
        <p:spPr bwMode="auto">
          <a:xfrm>
            <a:off x="1714500" y="2971800"/>
            <a:ext cx="3200400" cy="3200400"/>
          </a:xfrm>
          <a:prstGeom prst="rect">
            <a:avLst/>
          </a:prstGeom>
          <a:noFill/>
        </p:spPr>
      </p:pic>
      <p:sp>
        <p:nvSpPr>
          <p:cNvPr id="656391" name="Rectangle 7"/>
          <p:cNvSpPr>
            <a:spLocks noChangeArrowheads="1"/>
          </p:cNvSpPr>
          <p:nvPr/>
        </p:nvSpPr>
        <p:spPr bwMode="auto">
          <a:xfrm>
            <a:off x="1428750" y="6019801"/>
            <a:ext cx="3943350" cy="584775"/>
          </a:xfrm>
          <a:prstGeom prst="rect">
            <a:avLst/>
          </a:prstGeom>
          <a:solidFill>
            <a:srgbClr val="000000"/>
          </a:solidFill>
          <a:ln w="9525">
            <a:noFill/>
            <a:miter lim="800000"/>
            <a:headEnd/>
            <a:tailEnd/>
          </a:ln>
          <a:effectLst/>
        </p:spPr>
        <p:txBody>
          <a:bodyPr>
            <a:spAutoFit/>
          </a:bodyPr>
          <a:lstStyle/>
          <a:p>
            <a:pPr algn="ctr">
              <a:spcBef>
                <a:spcPct val="50000"/>
              </a:spcBef>
            </a:pPr>
            <a:r>
              <a:rPr lang="en-US" sz="1600" b="1" dirty="0">
                <a:solidFill>
                  <a:srgbClr val="FFFFFF"/>
                </a:solidFill>
                <a:latin typeface="Arial" charset="0"/>
              </a:rPr>
              <a:t>Sumerian tax </a:t>
            </a:r>
            <a:r>
              <a:rPr lang="en-US" sz="1600" b="1" dirty="0" smtClean="0">
                <a:solidFill>
                  <a:srgbClr val="FFFFFF"/>
                </a:solidFill>
                <a:latin typeface="Arial" charset="0"/>
              </a:rPr>
              <a:t>receipt</a:t>
            </a:r>
            <a:br>
              <a:rPr lang="en-US" sz="1600" b="1" dirty="0" smtClean="0">
                <a:solidFill>
                  <a:srgbClr val="FFFFFF"/>
                </a:solidFill>
                <a:latin typeface="Arial" charset="0"/>
              </a:rPr>
            </a:br>
            <a:r>
              <a:rPr lang="en-US" sz="1600" b="1" dirty="0" smtClean="0">
                <a:solidFill>
                  <a:srgbClr val="FFFFFF"/>
                </a:solidFill>
                <a:latin typeface="Arial" charset="0"/>
              </a:rPr>
              <a:t> </a:t>
            </a:r>
            <a:r>
              <a:rPr lang="en-US" sz="1050" i="1" dirty="0" smtClean="0">
                <a:solidFill>
                  <a:srgbClr val="FFFFFF"/>
                </a:solidFill>
                <a:latin typeface="Arial" charset="0"/>
              </a:rPr>
              <a:t>10</a:t>
            </a:r>
            <a:r>
              <a:rPr lang="en-US" sz="1050" i="1" baseline="30000" dirty="0" smtClean="0">
                <a:solidFill>
                  <a:srgbClr val="FFFFFF"/>
                </a:solidFill>
                <a:latin typeface="Arial" charset="0"/>
              </a:rPr>
              <a:t>th</a:t>
            </a:r>
            <a:r>
              <a:rPr lang="en-US" sz="1050" i="1" dirty="0" smtClean="0">
                <a:solidFill>
                  <a:srgbClr val="FFFFFF"/>
                </a:solidFill>
                <a:latin typeface="Arial" charset="0"/>
              </a:rPr>
              <a:t> </a:t>
            </a:r>
            <a:r>
              <a:rPr lang="en-US" sz="1050" i="1" dirty="0">
                <a:solidFill>
                  <a:srgbClr val="FFFFFF"/>
                </a:solidFill>
                <a:latin typeface="Arial" charset="0"/>
              </a:rPr>
              <a:t>Ed</a:t>
            </a:r>
            <a:r>
              <a:rPr lang="en-US" sz="1050" dirty="0">
                <a:solidFill>
                  <a:srgbClr val="FFFFFF"/>
                </a:solidFill>
                <a:latin typeface="Arial" charset="0"/>
              </a:rPr>
              <a:t>., p. </a:t>
            </a:r>
            <a:r>
              <a:rPr lang="en-US" sz="1050" dirty="0" smtClean="0">
                <a:solidFill>
                  <a:srgbClr val="FFFFFF"/>
                </a:solidFill>
                <a:latin typeface="Arial" charset="0"/>
              </a:rPr>
              <a:t>400</a:t>
            </a:r>
            <a:endParaRPr lang="en-US" sz="1600" dirty="0">
              <a:solidFill>
                <a:srgbClr val="FFFFFF"/>
              </a:solidFill>
              <a:latin typeface="Arial" charset="0"/>
            </a:endParaRPr>
          </a:p>
        </p:txBody>
      </p:sp>
      <p:sp>
        <p:nvSpPr>
          <p:cNvPr id="8" name="Rectangle 5"/>
          <p:cNvSpPr>
            <a:spLocks noChangeArrowheads="1"/>
          </p:cNvSpPr>
          <p:nvPr/>
        </p:nvSpPr>
        <p:spPr bwMode="auto">
          <a:xfrm>
            <a:off x="5524501" y="6019800"/>
            <a:ext cx="3505200" cy="336550"/>
          </a:xfrm>
          <a:prstGeom prst="rect">
            <a:avLst/>
          </a:prstGeom>
          <a:noFill/>
          <a:ln w="9525">
            <a:noFill/>
            <a:miter lim="800000"/>
            <a:headEnd/>
            <a:tailEnd/>
          </a:ln>
          <a:effectLst/>
        </p:spPr>
        <p:txBody>
          <a:bodyPr>
            <a:spAutoFit/>
          </a:bodyPr>
          <a:lstStyle/>
          <a:p>
            <a:pPr>
              <a:spcBef>
                <a:spcPct val="50000"/>
              </a:spcBef>
            </a:pPr>
            <a:r>
              <a:rPr lang="en-US" sz="1600" b="1" dirty="0" err="1">
                <a:solidFill>
                  <a:srgbClr val="FFFFFF"/>
                </a:solidFill>
                <a:latin typeface="Arial" charset="0"/>
              </a:rPr>
              <a:t>Mixtec</a:t>
            </a:r>
            <a:r>
              <a:rPr lang="en-US" sz="1600" b="1" dirty="0">
                <a:solidFill>
                  <a:srgbClr val="FFFFFF"/>
                </a:solidFill>
                <a:latin typeface="Arial" charset="0"/>
              </a:rPr>
              <a:t> Codex, </a:t>
            </a:r>
            <a:r>
              <a:rPr lang="en-US" sz="1600" b="1" dirty="0" err="1">
                <a:solidFill>
                  <a:srgbClr val="FFFFFF"/>
                </a:solidFill>
                <a:latin typeface="Arial" charset="0"/>
              </a:rPr>
              <a:t>Mitla</a:t>
            </a:r>
            <a:r>
              <a:rPr lang="en-US" sz="1600" b="1" dirty="0">
                <a:solidFill>
                  <a:srgbClr val="FFFFFF"/>
                </a:solidFill>
                <a:latin typeface="Arial" charset="0"/>
              </a:rPr>
              <a:t>, Mexico</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56386" name="Text Box 2"/>
          <p:cNvSpPr txBox="1">
            <a:spLocks noChangeArrowheads="1"/>
          </p:cNvSpPr>
          <p:nvPr/>
        </p:nvSpPr>
        <p:spPr bwMode="auto">
          <a:xfrm>
            <a:off x="1485900" y="533400"/>
            <a:ext cx="7315200" cy="1631216"/>
          </a:xfrm>
          <a:prstGeom prst="rect">
            <a:avLst/>
          </a:prstGeom>
          <a:noFill/>
          <a:ln w="9525">
            <a:noFill/>
            <a:miter lim="800000"/>
            <a:headEnd/>
            <a:tailEnd/>
          </a:ln>
          <a:effectLst/>
        </p:spPr>
        <p:txBody>
          <a:bodyPr>
            <a:spAutoFit/>
          </a:bodyPr>
          <a:lstStyle/>
          <a:p>
            <a:pPr marL="571500" indent="-571500" algn="ctr"/>
            <a:r>
              <a:rPr lang="en-US" b="1" dirty="0">
                <a:solidFill>
                  <a:schemeClr val="bg1"/>
                </a:solidFill>
              </a:rPr>
              <a:t>Ten Classic Characteristics of Early Civilization</a:t>
            </a:r>
            <a:endParaRPr lang="en-US" b="1" dirty="0">
              <a:solidFill>
                <a:schemeClr val="bg1"/>
              </a:solidFill>
              <a:latin typeface="Verdana" pitchFamily="34" charset="0"/>
            </a:endParaRPr>
          </a:p>
          <a:p>
            <a:pPr marL="571500" indent="-571500" algn="ctr"/>
            <a:endParaRPr lang="en-US" sz="2000" dirty="0">
              <a:solidFill>
                <a:schemeClr val="bg1"/>
              </a:solidFill>
              <a:latin typeface="Verdana" pitchFamily="34" charset="0"/>
            </a:endParaRPr>
          </a:p>
          <a:p>
            <a:pPr marL="571500" indent="-571500">
              <a:buFontTx/>
              <a:buAutoNum type="arabicPeriod" startAt="7"/>
            </a:pPr>
            <a:r>
              <a:rPr kumimoji="1" lang="en-US" sz="2800" b="1" dirty="0">
                <a:solidFill>
                  <a:schemeClr val="bg1"/>
                </a:solidFill>
                <a:latin typeface="Verdana" pitchFamily="34" charset="0"/>
              </a:rPr>
              <a:t>Writing develops</a:t>
            </a:r>
          </a:p>
          <a:p>
            <a:pPr marL="571500" indent="-571500"/>
            <a:endParaRPr kumimoji="1" lang="en-US" sz="2800" b="1" dirty="0">
              <a:solidFill>
                <a:schemeClr val="bg1"/>
              </a:solidFill>
              <a:latin typeface="Verdana" pitchFamily="34" charset="0"/>
            </a:endParaRPr>
          </a:p>
        </p:txBody>
      </p:sp>
      <p:sp>
        <p:nvSpPr>
          <p:cNvPr id="656391" name="Rectangle 7"/>
          <p:cNvSpPr>
            <a:spLocks noChangeArrowheads="1"/>
          </p:cNvSpPr>
          <p:nvPr/>
        </p:nvSpPr>
        <p:spPr bwMode="auto">
          <a:xfrm>
            <a:off x="1476048" y="5847557"/>
            <a:ext cx="7315200" cy="584775"/>
          </a:xfrm>
          <a:prstGeom prst="rect">
            <a:avLst/>
          </a:prstGeom>
          <a:solidFill>
            <a:srgbClr val="000000"/>
          </a:solidFill>
          <a:ln w="9525">
            <a:noFill/>
            <a:miter lim="800000"/>
            <a:headEnd/>
            <a:tailEnd/>
          </a:ln>
          <a:effectLst/>
        </p:spPr>
        <p:txBody>
          <a:bodyPr wrap="square">
            <a:spAutoFit/>
          </a:bodyPr>
          <a:lstStyle/>
          <a:p>
            <a:pPr algn="ctr">
              <a:spcBef>
                <a:spcPct val="50000"/>
              </a:spcBef>
            </a:pPr>
            <a:r>
              <a:rPr lang="en-US" sz="1600" b="1" dirty="0" smtClean="0">
                <a:solidFill>
                  <a:srgbClr val="FFFFFF"/>
                </a:solidFill>
                <a:latin typeface="Arial" charset="0"/>
              </a:rPr>
              <a:t>Egyptian hieroglyphic inscriptions on a pillar in the </a:t>
            </a:r>
            <a:r>
              <a:rPr lang="en-US" sz="1600" b="1" dirty="0" err="1" smtClean="0">
                <a:solidFill>
                  <a:srgbClr val="FFFFFF"/>
                </a:solidFill>
                <a:latin typeface="Arial" charset="0"/>
              </a:rPr>
              <a:t>Karnak</a:t>
            </a:r>
            <a:r>
              <a:rPr lang="en-US" sz="1600" b="1" dirty="0" smtClean="0">
                <a:solidFill>
                  <a:srgbClr val="FFFFFF"/>
                </a:solidFill>
                <a:latin typeface="Arial" charset="0"/>
              </a:rPr>
              <a:t> Temple complex at Thebes (modern Luxor)</a:t>
            </a:r>
            <a:endParaRPr lang="en-US" sz="1600" b="1" dirty="0">
              <a:solidFill>
                <a:srgbClr val="FFFFFF"/>
              </a:solidFill>
              <a:latin typeface="Arial" charset="0"/>
            </a:endParaRPr>
          </a:p>
        </p:txBody>
      </p:sp>
      <p:pic>
        <p:nvPicPr>
          <p:cNvPr id="7" name="Picture 6" descr="1509.jpg"/>
          <p:cNvPicPr>
            <a:picLocks noChangeAspect="1"/>
          </p:cNvPicPr>
          <p:nvPr/>
        </p:nvPicPr>
        <p:blipFill>
          <a:blip r:embed="rId3" cstate="print"/>
          <a:stretch>
            <a:fillRect/>
          </a:stretch>
        </p:blipFill>
        <p:spPr>
          <a:xfrm>
            <a:off x="3529185" y="1736834"/>
            <a:ext cx="3214515" cy="4114800"/>
          </a:xfrm>
          <a:prstGeom prst="rect">
            <a:avLst/>
          </a:prstGeom>
        </p:spPr>
      </p:pic>
      <p:sp>
        <p:nvSpPr>
          <p:cNvPr id="9" name="Text Box 2"/>
          <p:cNvSpPr txBox="1">
            <a:spLocks noChangeArrowheads="1"/>
          </p:cNvSpPr>
          <p:nvPr/>
        </p:nvSpPr>
        <p:spPr bwMode="auto">
          <a:xfrm>
            <a:off x="3689550" y="6336268"/>
            <a:ext cx="2880917" cy="369332"/>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FFFFFF"/>
                </a:solidFill>
                <a:latin typeface="Arial" charset="0"/>
              </a:rPr>
              <a:t>Understanding </a:t>
            </a:r>
            <a:r>
              <a:rPr lang="en-US" sz="1200" i="1" dirty="0" smtClean="0">
                <a:solidFill>
                  <a:srgbClr val="FFFFFF"/>
                </a:solidFill>
                <a:latin typeface="Arial" charset="0"/>
              </a:rPr>
              <a:t>Humans,10</a:t>
            </a:r>
            <a:r>
              <a:rPr lang="en-US" sz="1200" i="1" baseline="30000" dirty="0" smtClean="0">
                <a:solidFill>
                  <a:srgbClr val="FFFFFF"/>
                </a:solidFill>
                <a:latin typeface="Arial" charset="0"/>
              </a:rPr>
              <a:t>th</a:t>
            </a:r>
            <a:r>
              <a:rPr lang="en-US" sz="1200" i="1" dirty="0" smtClean="0">
                <a:solidFill>
                  <a:srgbClr val="FFFFFF"/>
                </a:solidFill>
                <a:latin typeface="Arial" charset="0"/>
              </a:rPr>
              <a:t> </a:t>
            </a:r>
            <a:r>
              <a:rPr lang="en-US" sz="1200" i="1" dirty="0">
                <a:solidFill>
                  <a:srgbClr val="FFFFFF"/>
                </a:solidFill>
                <a:latin typeface="Arial" charset="0"/>
              </a:rPr>
              <a:t>Ed</a:t>
            </a:r>
            <a:r>
              <a:rPr lang="en-US" sz="1200" dirty="0">
                <a:solidFill>
                  <a:srgbClr val="FFFFFF"/>
                </a:solidFill>
                <a:latin typeface="Arial" charset="0"/>
              </a:rPr>
              <a:t>., </a:t>
            </a:r>
            <a:r>
              <a:rPr lang="en-US" sz="1200" dirty="0" smtClean="0">
                <a:solidFill>
                  <a:srgbClr val="FFFFFF"/>
                </a:solidFill>
                <a:latin typeface="Arial" charset="0"/>
              </a:rPr>
              <a:t>p. 404</a:t>
            </a:r>
            <a:endParaRPr lang="en-US" sz="1200" dirty="0">
              <a:solidFill>
                <a:srgbClr val="FFFFFF"/>
              </a:solidFill>
              <a:latin typeface="Arial" charset="0"/>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58434" name="Text Box 2"/>
          <p:cNvSpPr txBox="1">
            <a:spLocks noChangeArrowheads="1"/>
          </p:cNvSpPr>
          <p:nvPr/>
        </p:nvSpPr>
        <p:spPr bwMode="auto">
          <a:xfrm>
            <a:off x="1485900" y="533401"/>
            <a:ext cx="7315200" cy="2492990"/>
          </a:xfrm>
          <a:prstGeom prst="rect">
            <a:avLst/>
          </a:prstGeom>
          <a:noFill/>
          <a:ln w="9525">
            <a:noFill/>
            <a:miter lim="800000"/>
            <a:headEnd/>
            <a:tailEnd/>
          </a:ln>
          <a:effectLst/>
        </p:spPr>
        <p:txBody>
          <a:bodyPr>
            <a:spAutoFit/>
          </a:bodyPr>
          <a:lstStyle/>
          <a:p>
            <a:pPr marL="571500" indent="-571500" algn="ctr"/>
            <a:r>
              <a:rPr lang="en-US" b="1" dirty="0">
                <a:solidFill>
                  <a:schemeClr val="bg1"/>
                </a:solidFill>
              </a:rPr>
              <a:t>Ten Classic Characteristics of Early Civilization</a:t>
            </a:r>
            <a:endParaRPr lang="en-US" b="1" dirty="0">
              <a:solidFill>
                <a:schemeClr val="bg1"/>
              </a:solidFill>
              <a:latin typeface="Verdana" pitchFamily="34" charset="0"/>
            </a:endParaRPr>
          </a:p>
          <a:p>
            <a:pPr marL="571500" indent="-571500" algn="ctr"/>
            <a:endParaRPr lang="en-US" sz="2000" dirty="0">
              <a:solidFill>
                <a:schemeClr val="bg1"/>
              </a:solidFill>
              <a:latin typeface="Verdana" pitchFamily="34" charset="0"/>
            </a:endParaRPr>
          </a:p>
          <a:p>
            <a:pPr marL="571500" indent="-571500">
              <a:buFontTx/>
              <a:buAutoNum type="arabicPeriod" startAt="8"/>
            </a:pPr>
            <a:r>
              <a:rPr kumimoji="1" lang="en-US" sz="2800" b="1" dirty="0">
                <a:solidFill>
                  <a:schemeClr val="bg1"/>
                </a:solidFill>
                <a:latin typeface="Verdana" pitchFamily="34" charset="0"/>
              </a:rPr>
              <a:t>Arithmetic, geometry and astronomy develop as rational thinking techniques</a:t>
            </a:r>
          </a:p>
          <a:p>
            <a:pPr marL="571500" indent="-571500"/>
            <a:endParaRPr kumimoji="1" lang="en-US" sz="2800" b="1" dirty="0">
              <a:solidFill>
                <a:schemeClr val="bg1"/>
              </a:solidFill>
              <a:latin typeface="Verdana" pitchFamily="34" charset="0"/>
            </a:endParaRPr>
          </a:p>
        </p:txBody>
      </p:sp>
      <p:pic>
        <p:nvPicPr>
          <p:cNvPr id="658439" name="Picture 7" descr="Turn818box1"/>
          <p:cNvPicPr>
            <a:picLocks noChangeAspect="1" noChangeArrowheads="1"/>
          </p:cNvPicPr>
          <p:nvPr/>
        </p:nvPicPr>
        <p:blipFill>
          <a:blip r:embed="rId3" cstate="print"/>
          <a:srcRect/>
          <a:stretch>
            <a:fillRect/>
          </a:stretch>
        </p:blipFill>
        <p:spPr bwMode="auto">
          <a:xfrm>
            <a:off x="3162301" y="2663825"/>
            <a:ext cx="3962400" cy="3355975"/>
          </a:xfrm>
          <a:prstGeom prst="rect">
            <a:avLst/>
          </a:prstGeom>
          <a:noFill/>
        </p:spPr>
      </p:pic>
      <p:sp>
        <p:nvSpPr>
          <p:cNvPr id="658440" name="Rectangle 8"/>
          <p:cNvSpPr>
            <a:spLocks noChangeArrowheads="1"/>
          </p:cNvSpPr>
          <p:nvPr/>
        </p:nvSpPr>
        <p:spPr bwMode="auto">
          <a:xfrm>
            <a:off x="3124200" y="6035566"/>
            <a:ext cx="4000500" cy="523220"/>
          </a:xfrm>
          <a:prstGeom prst="rect">
            <a:avLst/>
          </a:prstGeom>
          <a:noFill/>
          <a:ln w="9525">
            <a:noFill/>
            <a:miter lim="800000"/>
            <a:headEnd/>
            <a:tailEnd/>
          </a:ln>
          <a:effectLst/>
        </p:spPr>
        <p:txBody>
          <a:bodyPr>
            <a:spAutoFit/>
          </a:bodyPr>
          <a:lstStyle/>
          <a:p>
            <a:pPr algn="ctr">
              <a:spcBef>
                <a:spcPct val="50000"/>
              </a:spcBef>
            </a:pPr>
            <a:r>
              <a:rPr lang="en-US" sz="1600" b="1" dirty="0">
                <a:solidFill>
                  <a:srgbClr val="FFFFFF"/>
                </a:solidFill>
                <a:latin typeface="Arial" charset="0"/>
              </a:rPr>
              <a:t>Mayan </a:t>
            </a:r>
            <a:r>
              <a:rPr lang="en-US" sz="1600" b="1" dirty="0" smtClean="0">
                <a:solidFill>
                  <a:srgbClr val="FFFFFF"/>
                </a:solidFill>
                <a:latin typeface="Arial" charset="0"/>
              </a:rPr>
              <a:t>Mathematics</a:t>
            </a:r>
            <a:br>
              <a:rPr lang="en-US" sz="1600" b="1" dirty="0" smtClean="0">
                <a:solidFill>
                  <a:srgbClr val="FFFFFF"/>
                </a:solidFill>
                <a:latin typeface="Arial" charset="0"/>
              </a:rPr>
            </a:br>
            <a:r>
              <a:rPr lang="en-US" sz="1200" i="1" dirty="0" smtClean="0">
                <a:solidFill>
                  <a:srgbClr val="FFFFFF"/>
                </a:solidFill>
                <a:latin typeface="Arial" charset="0"/>
              </a:rPr>
              <a:t>9</a:t>
            </a:r>
            <a:r>
              <a:rPr lang="en-US" sz="1200" i="1" baseline="30000" dirty="0" smtClean="0">
                <a:solidFill>
                  <a:srgbClr val="FFFFFF"/>
                </a:solidFill>
                <a:latin typeface="Arial" charset="0"/>
              </a:rPr>
              <a:t>th</a:t>
            </a:r>
            <a:r>
              <a:rPr lang="en-US" sz="1200" i="1" dirty="0" smtClean="0">
                <a:solidFill>
                  <a:srgbClr val="FFFFFF"/>
                </a:solidFill>
                <a:latin typeface="Arial" charset="0"/>
              </a:rPr>
              <a:t> Ed</a:t>
            </a:r>
            <a:r>
              <a:rPr lang="en-US" sz="1200" dirty="0" smtClean="0">
                <a:solidFill>
                  <a:srgbClr val="FFFFFF"/>
                </a:solidFill>
                <a:latin typeface="Arial" charset="0"/>
              </a:rPr>
              <a:t>., </a:t>
            </a:r>
            <a:r>
              <a:rPr lang="en-US" sz="1200" dirty="0">
                <a:solidFill>
                  <a:srgbClr val="FFFFFF"/>
                </a:solidFill>
                <a:latin typeface="Arial" charset="0"/>
              </a:rPr>
              <a:t>p. 412</a:t>
            </a:r>
            <a:endParaRPr lang="en-US" sz="1600" dirty="0">
              <a:solidFill>
                <a:srgbClr val="FFFFFF"/>
              </a:solidFill>
              <a:latin typeface="Arial" charset="0"/>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58434" name="Text Box 2"/>
          <p:cNvSpPr txBox="1">
            <a:spLocks noChangeArrowheads="1"/>
          </p:cNvSpPr>
          <p:nvPr/>
        </p:nvSpPr>
        <p:spPr bwMode="auto">
          <a:xfrm>
            <a:off x="1485900" y="533401"/>
            <a:ext cx="7315200" cy="2492990"/>
          </a:xfrm>
          <a:prstGeom prst="rect">
            <a:avLst/>
          </a:prstGeom>
          <a:noFill/>
          <a:ln w="9525">
            <a:noFill/>
            <a:miter lim="800000"/>
            <a:headEnd/>
            <a:tailEnd/>
          </a:ln>
          <a:effectLst/>
        </p:spPr>
        <p:txBody>
          <a:bodyPr>
            <a:spAutoFit/>
          </a:bodyPr>
          <a:lstStyle/>
          <a:p>
            <a:pPr marL="571500" indent="-571500" algn="ctr"/>
            <a:r>
              <a:rPr lang="en-US" b="1" dirty="0">
                <a:solidFill>
                  <a:schemeClr val="bg1"/>
                </a:solidFill>
              </a:rPr>
              <a:t>Ten Classic Characteristics of Early Civilization</a:t>
            </a:r>
            <a:endParaRPr lang="en-US" b="1" dirty="0">
              <a:solidFill>
                <a:schemeClr val="bg1"/>
              </a:solidFill>
              <a:latin typeface="Verdana" pitchFamily="34" charset="0"/>
            </a:endParaRPr>
          </a:p>
          <a:p>
            <a:pPr marL="571500" indent="-571500" algn="ctr"/>
            <a:endParaRPr lang="en-US" sz="2000" dirty="0">
              <a:solidFill>
                <a:schemeClr val="bg1"/>
              </a:solidFill>
              <a:latin typeface="Verdana" pitchFamily="34" charset="0"/>
            </a:endParaRPr>
          </a:p>
          <a:p>
            <a:pPr marL="571500" indent="-571500">
              <a:buFontTx/>
              <a:buAutoNum type="arabicPeriod" startAt="8"/>
            </a:pPr>
            <a:r>
              <a:rPr kumimoji="1" lang="en-US" sz="2800" b="1" dirty="0">
                <a:solidFill>
                  <a:schemeClr val="bg1"/>
                </a:solidFill>
                <a:latin typeface="Verdana" pitchFamily="34" charset="0"/>
              </a:rPr>
              <a:t>Arithmetic, geometry and astronomy develop as rational thinking techniques</a:t>
            </a:r>
          </a:p>
          <a:p>
            <a:pPr marL="571500" indent="-571500"/>
            <a:endParaRPr kumimoji="1" lang="en-US" sz="2800" b="1" dirty="0">
              <a:solidFill>
                <a:schemeClr val="bg1"/>
              </a:solidFill>
              <a:latin typeface="Verdana" pitchFamily="34" charset="0"/>
            </a:endParaRPr>
          </a:p>
        </p:txBody>
      </p:sp>
      <p:pic>
        <p:nvPicPr>
          <p:cNvPr id="5" name="Picture 4" descr="1521.jpg"/>
          <p:cNvPicPr>
            <a:picLocks noChangeAspect="1"/>
          </p:cNvPicPr>
          <p:nvPr/>
        </p:nvPicPr>
        <p:blipFill>
          <a:blip r:embed="rId3" cstate="print"/>
          <a:stretch>
            <a:fillRect/>
          </a:stretch>
        </p:blipFill>
        <p:spPr>
          <a:xfrm>
            <a:off x="3712500" y="76500"/>
            <a:ext cx="2862000" cy="6705000"/>
          </a:xfrm>
          <a:prstGeom prst="rect">
            <a:avLst/>
          </a:prstGeom>
        </p:spPr>
      </p:pic>
      <p:sp>
        <p:nvSpPr>
          <p:cNvPr id="6" name="Text Box 2"/>
          <p:cNvSpPr txBox="1">
            <a:spLocks noChangeArrowheads="1"/>
          </p:cNvSpPr>
          <p:nvPr/>
        </p:nvSpPr>
        <p:spPr bwMode="auto">
          <a:xfrm>
            <a:off x="760692" y="6244302"/>
            <a:ext cx="2880917" cy="369332"/>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FFFFFF"/>
                </a:solidFill>
                <a:latin typeface="Arial" charset="0"/>
              </a:rPr>
              <a:t>Understanding </a:t>
            </a:r>
            <a:r>
              <a:rPr lang="en-US" sz="1200" i="1" dirty="0" smtClean="0">
                <a:solidFill>
                  <a:srgbClr val="FFFFFF"/>
                </a:solidFill>
                <a:latin typeface="Arial" charset="0"/>
              </a:rPr>
              <a:t>Humans,10</a:t>
            </a:r>
            <a:r>
              <a:rPr lang="en-US" sz="1200" i="1" baseline="30000" dirty="0" smtClean="0">
                <a:solidFill>
                  <a:srgbClr val="FFFFFF"/>
                </a:solidFill>
                <a:latin typeface="Arial" charset="0"/>
              </a:rPr>
              <a:t>th</a:t>
            </a:r>
            <a:r>
              <a:rPr lang="en-US" sz="1200" i="1" dirty="0" smtClean="0">
                <a:solidFill>
                  <a:srgbClr val="FFFFFF"/>
                </a:solidFill>
                <a:latin typeface="Arial" charset="0"/>
              </a:rPr>
              <a:t> </a:t>
            </a:r>
            <a:r>
              <a:rPr lang="en-US" sz="1200" i="1" dirty="0">
                <a:solidFill>
                  <a:srgbClr val="FFFFFF"/>
                </a:solidFill>
                <a:latin typeface="Arial" charset="0"/>
              </a:rPr>
              <a:t>Ed</a:t>
            </a:r>
            <a:r>
              <a:rPr lang="en-US" sz="1200" dirty="0">
                <a:solidFill>
                  <a:srgbClr val="FFFFFF"/>
                </a:solidFill>
                <a:latin typeface="Arial" charset="0"/>
              </a:rPr>
              <a:t>., </a:t>
            </a:r>
            <a:r>
              <a:rPr lang="en-US" sz="1200" dirty="0" smtClean="0">
                <a:solidFill>
                  <a:srgbClr val="FFFFFF"/>
                </a:solidFill>
                <a:latin typeface="Arial" charset="0"/>
              </a:rPr>
              <a:t>p. 415</a:t>
            </a:r>
            <a:endParaRPr lang="en-US" sz="1200" dirty="0">
              <a:solidFill>
                <a:srgbClr val="FFFFFF"/>
              </a:solidFill>
              <a:latin typeface="Arial" charset="0"/>
            </a:endParaRPr>
          </a:p>
        </p:txBody>
      </p:sp>
      <p:sp>
        <p:nvSpPr>
          <p:cNvPr id="7" name="Oval 8"/>
          <p:cNvSpPr>
            <a:spLocks noChangeArrowheads="1"/>
          </p:cNvSpPr>
          <p:nvPr/>
        </p:nvSpPr>
        <p:spPr bwMode="auto">
          <a:xfrm>
            <a:off x="4991100" y="2730064"/>
            <a:ext cx="457200" cy="685800"/>
          </a:xfrm>
          <a:prstGeom prst="ellipse">
            <a:avLst/>
          </a:prstGeom>
          <a:noFill/>
          <a:ln w="76200">
            <a:solidFill>
              <a:srgbClr val="FF0000"/>
            </a:solidFill>
            <a:miter lim="800000"/>
            <a:headEnd/>
            <a:tailEnd/>
          </a:ln>
          <a:effectLst/>
        </p:spPr>
        <p:txBody>
          <a:bodyPr wrap="none" anchor="ctr"/>
          <a:lstStyle/>
          <a:p>
            <a:pPr algn="ctr"/>
            <a:endParaRPr lang="en-US"/>
          </a:p>
        </p:txBody>
      </p:sp>
      <p:sp>
        <p:nvSpPr>
          <p:cNvPr id="8" name="Oval 8"/>
          <p:cNvSpPr>
            <a:spLocks noChangeArrowheads="1"/>
          </p:cNvSpPr>
          <p:nvPr/>
        </p:nvSpPr>
        <p:spPr bwMode="auto">
          <a:xfrm rot="5400000">
            <a:off x="4251434" y="4641632"/>
            <a:ext cx="457200" cy="838200"/>
          </a:xfrm>
          <a:prstGeom prst="ellipse">
            <a:avLst/>
          </a:prstGeom>
          <a:noFill/>
          <a:ln w="76200">
            <a:solidFill>
              <a:srgbClr val="FF0000"/>
            </a:solidFill>
            <a:miter lim="800000"/>
            <a:headEnd/>
            <a:tailEnd/>
          </a:ln>
          <a:effectLst/>
        </p:spPr>
        <p:txBody>
          <a:bodyPr wrap="none" anchor="ctr"/>
          <a:lstStyle/>
          <a:p>
            <a:pPr algn="ctr"/>
            <a:endParaRPr lang="en-US"/>
          </a:p>
        </p:txBody>
      </p:sp>
      <p:sp>
        <p:nvSpPr>
          <p:cNvPr id="10" name="Oval 8"/>
          <p:cNvSpPr>
            <a:spLocks noChangeArrowheads="1"/>
          </p:cNvSpPr>
          <p:nvPr/>
        </p:nvSpPr>
        <p:spPr bwMode="auto">
          <a:xfrm>
            <a:off x="5096202" y="5898932"/>
            <a:ext cx="457200" cy="685800"/>
          </a:xfrm>
          <a:prstGeom prst="ellipse">
            <a:avLst/>
          </a:prstGeom>
          <a:noFill/>
          <a:ln w="76200">
            <a:solidFill>
              <a:srgbClr val="FF0000"/>
            </a:solidFill>
            <a:miter lim="800000"/>
            <a:headEnd/>
            <a:tailEnd/>
          </a:ln>
          <a:effectLst/>
        </p:spPr>
        <p:txBody>
          <a:bodyPr wrap="none"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60482" name="Text Box 2"/>
          <p:cNvSpPr txBox="1">
            <a:spLocks noChangeArrowheads="1"/>
          </p:cNvSpPr>
          <p:nvPr/>
        </p:nvSpPr>
        <p:spPr bwMode="auto">
          <a:xfrm>
            <a:off x="1485900" y="303214"/>
            <a:ext cx="7315200" cy="2923877"/>
          </a:xfrm>
          <a:prstGeom prst="rect">
            <a:avLst/>
          </a:prstGeom>
          <a:noFill/>
          <a:ln w="9525">
            <a:noFill/>
            <a:miter lim="800000"/>
            <a:headEnd/>
            <a:tailEnd/>
          </a:ln>
          <a:effectLst/>
        </p:spPr>
        <p:txBody>
          <a:bodyPr>
            <a:spAutoFit/>
          </a:bodyPr>
          <a:lstStyle/>
          <a:p>
            <a:pPr marL="571500" indent="-571500" algn="ctr"/>
            <a:r>
              <a:rPr lang="en-US" b="1" dirty="0">
                <a:solidFill>
                  <a:schemeClr val="bg1"/>
                </a:solidFill>
              </a:rPr>
              <a:t>Ten Classic Characteristics of Early Civilization</a:t>
            </a:r>
            <a:endParaRPr lang="en-US" b="1" dirty="0">
              <a:solidFill>
                <a:schemeClr val="bg1"/>
              </a:solidFill>
              <a:latin typeface="Verdana" pitchFamily="34" charset="0"/>
            </a:endParaRPr>
          </a:p>
          <a:p>
            <a:pPr marL="571500" indent="-571500" algn="ctr"/>
            <a:endParaRPr lang="en-US" sz="2000" dirty="0">
              <a:solidFill>
                <a:schemeClr val="bg1"/>
              </a:solidFill>
              <a:latin typeface="Verdana" pitchFamily="34" charset="0"/>
            </a:endParaRPr>
          </a:p>
          <a:p>
            <a:pPr marL="571500" indent="-571500">
              <a:buFontTx/>
              <a:buAutoNum type="arabicPeriod" startAt="9"/>
            </a:pPr>
            <a:r>
              <a:rPr kumimoji="1" lang="en-US" sz="2800" b="1" dirty="0">
                <a:solidFill>
                  <a:schemeClr val="bg1"/>
                </a:solidFill>
                <a:latin typeface="Verdana" pitchFamily="34" charset="0"/>
              </a:rPr>
              <a:t>Well-structured political organization, with membership based on residence, replaces political identification based on </a:t>
            </a:r>
            <a:r>
              <a:rPr kumimoji="1" lang="en-US" sz="2800" b="1" dirty="0" smtClean="0">
                <a:solidFill>
                  <a:schemeClr val="bg1"/>
                </a:solidFill>
                <a:latin typeface="Verdana" pitchFamily="34" charset="0"/>
              </a:rPr>
              <a:t>kinship</a:t>
            </a:r>
            <a:endParaRPr kumimoji="1" lang="en-US" sz="2800" b="1" dirty="0">
              <a:solidFill>
                <a:schemeClr val="bg1"/>
              </a:solidFill>
              <a:latin typeface="Verdana" pitchFamily="34" charset="0"/>
            </a:endParaRPr>
          </a:p>
        </p:txBody>
      </p:sp>
      <p:pic>
        <p:nvPicPr>
          <p:cNvPr id="660485" name="Picture 5" descr="Turn81824"/>
          <p:cNvPicPr>
            <a:picLocks noChangeAspect="1" noChangeArrowheads="1"/>
          </p:cNvPicPr>
          <p:nvPr/>
        </p:nvPicPr>
        <p:blipFill>
          <a:blip r:embed="rId3" cstate="print"/>
          <a:srcRect/>
          <a:stretch>
            <a:fillRect/>
          </a:stretch>
        </p:blipFill>
        <p:spPr bwMode="auto">
          <a:xfrm>
            <a:off x="3848100" y="2895602"/>
            <a:ext cx="5181600" cy="3470275"/>
          </a:xfrm>
          <a:prstGeom prst="rect">
            <a:avLst/>
          </a:prstGeom>
          <a:noFill/>
        </p:spPr>
      </p:pic>
      <p:sp>
        <p:nvSpPr>
          <p:cNvPr id="660486" name="Rectangle 6"/>
          <p:cNvSpPr>
            <a:spLocks noChangeArrowheads="1"/>
          </p:cNvSpPr>
          <p:nvPr/>
        </p:nvSpPr>
        <p:spPr bwMode="auto">
          <a:xfrm>
            <a:off x="3314701" y="6232527"/>
            <a:ext cx="6096000" cy="523220"/>
          </a:xfrm>
          <a:prstGeom prst="rect">
            <a:avLst/>
          </a:prstGeom>
          <a:solidFill>
            <a:schemeClr val="tx1"/>
          </a:solidFill>
          <a:ln w="9525">
            <a:noFill/>
            <a:miter lim="800000"/>
            <a:headEnd/>
            <a:tailEnd/>
          </a:ln>
          <a:effectLst/>
        </p:spPr>
        <p:txBody>
          <a:bodyPr>
            <a:spAutoFit/>
          </a:bodyPr>
          <a:lstStyle/>
          <a:p>
            <a:pPr algn="ctr">
              <a:spcBef>
                <a:spcPct val="50000"/>
              </a:spcBef>
            </a:pPr>
            <a:r>
              <a:rPr lang="en-US" sz="1600" b="1" dirty="0" smtClean="0">
                <a:solidFill>
                  <a:srgbClr val="FFFFFF"/>
                </a:solidFill>
                <a:latin typeface="Arial" charset="0"/>
              </a:rPr>
              <a:t>Machu </a:t>
            </a:r>
            <a:r>
              <a:rPr lang="en-US" sz="1600" b="1" dirty="0">
                <a:solidFill>
                  <a:srgbClr val="FFFFFF"/>
                </a:solidFill>
                <a:latin typeface="Arial" charset="0"/>
              </a:rPr>
              <a:t>Picchu, </a:t>
            </a:r>
            <a:r>
              <a:rPr lang="en-US" sz="1600" b="1" dirty="0" smtClean="0">
                <a:solidFill>
                  <a:srgbClr val="FFFFFF"/>
                </a:solidFill>
                <a:latin typeface="Arial" charset="0"/>
              </a:rPr>
              <a:t>Peru</a:t>
            </a:r>
            <a:br>
              <a:rPr lang="en-US" sz="1600" b="1" dirty="0" smtClean="0">
                <a:solidFill>
                  <a:srgbClr val="FFFFFF"/>
                </a:solidFill>
                <a:latin typeface="Arial" charset="0"/>
              </a:rPr>
            </a:br>
            <a:r>
              <a:rPr lang="en-US" sz="1200" i="1" dirty="0" smtClean="0">
                <a:solidFill>
                  <a:srgbClr val="FFFFFF"/>
                </a:solidFill>
                <a:latin typeface="Arial" charset="0"/>
              </a:rPr>
              <a:t>9</a:t>
            </a:r>
            <a:r>
              <a:rPr lang="en-US" sz="1200" i="1" baseline="30000" dirty="0" smtClean="0">
                <a:solidFill>
                  <a:srgbClr val="FFFFFF"/>
                </a:solidFill>
                <a:latin typeface="Arial" charset="0"/>
              </a:rPr>
              <a:t>th</a:t>
            </a:r>
            <a:r>
              <a:rPr lang="en-US" sz="1200" i="1" dirty="0" smtClean="0">
                <a:solidFill>
                  <a:srgbClr val="FFFFFF"/>
                </a:solidFill>
                <a:latin typeface="Arial" charset="0"/>
              </a:rPr>
              <a:t> Ed</a:t>
            </a:r>
            <a:r>
              <a:rPr lang="en-US" sz="1200" dirty="0" smtClean="0">
                <a:solidFill>
                  <a:srgbClr val="FFFFFF"/>
                </a:solidFill>
                <a:latin typeface="Arial" charset="0"/>
              </a:rPr>
              <a:t>., </a:t>
            </a:r>
            <a:r>
              <a:rPr lang="en-US" sz="1200" dirty="0">
                <a:solidFill>
                  <a:srgbClr val="FFFFFF"/>
                </a:solidFill>
                <a:latin typeface="Arial" charset="0"/>
              </a:rPr>
              <a:t>p. 425</a:t>
            </a:r>
            <a:endParaRPr lang="en-US" sz="2000" dirty="0">
              <a:solidFill>
                <a:srgbClr val="FFFFFF"/>
              </a:solidFill>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2658" name="Text Box 2"/>
          <p:cNvSpPr txBox="1">
            <a:spLocks noChangeArrowheads="1"/>
          </p:cNvSpPr>
          <p:nvPr/>
        </p:nvSpPr>
        <p:spPr bwMode="auto">
          <a:xfrm>
            <a:off x="2662916" y="6272830"/>
            <a:ext cx="4954818"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chemeClr val="tx2"/>
                </a:solidFill>
                <a:latin typeface="Arial" charset="0"/>
              </a:rPr>
              <a:t>Understanding </a:t>
            </a:r>
            <a:r>
              <a:rPr lang="en-US" sz="1200" i="1" dirty="0" smtClean="0">
                <a:solidFill>
                  <a:schemeClr val="tx2"/>
                </a:solidFill>
                <a:latin typeface="Arial" charset="0"/>
              </a:rPr>
              <a:t>Physical Anthropology and Archaeology, </a:t>
            </a:r>
            <a:r>
              <a:rPr lang="en-US" sz="1200" i="1" dirty="0">
                <a:solidFill>
                  <a:schemeClr val="tx2"/>
                </a:solidFill>
                <a:latin typeface="Arial" charset="0"/>
              </a:rPr>
              <a:t>9</a:t>
            </a:r>
            <a:r>
              <a:rPr lang="en-US" sz="1200" i="1" baseline="30000" dirty="0">
                <a:solidFill>
                  <a:schemeClr val="tx2"/>
                </a:solidFill>
                <a:latin typeface="Arial" charset="0"/>
              </a:rPr>
              <a:t>th</a:t>
            </a:r>
            <a:r>
              <a:rPr lang="en-US" sz="1200" i="1" dirty="0">
                <a:solidFill>
                  <a:schemeClr val="tx2"/>
                </a:solidFill>
                <a:latin typeface="Arial" charset="0"/>
              </a:rPr>
              <a:t> Ed.</a:t>
            </a:r>
            <a:r>
              <a:rPr lang="en-US" sz="1200" dirty="0">
                <a:solidFill>
                  <a:schemeClr val="tx2"/>
                </a:solidFill>
                <a:latin typeface="Arial" charset="0"/>
              </a:rPr>
              <a:t>, p. 372</a:t>
            </a:r>
          </a:p>
        </p:txBody>
      </p:sp>
      <p:pic>
        <p:nvPicPr>
          <p:cNvPr id="1222659" name="Picture 3" descr="14p372"/>
          <p:cNvPicPr>
            <a:picLocks noChangeAspect="1" noChangeArrowheads="1"/>
          </p:cNvPicPr>
          <p:nvPr/>
        </p:nvPicPr>
        <p:blipFill>
          <a:blip r:embed="rId3" cstate="print"/>
          <a:srcRect/>
          <a:stretch>
            <a:fillRect/>
          </a:stretch>
        </p:blipFill>
        <p:spPr bwMode="auto">
          <a:xfrm>
            <a:off x="1485900" y="1066802"/>
            <a:ext cx="7315200" cy="4301039"/>
          </a:xfrm>
          <a:prstGeom prst="rect">
            <a:avLst/>
          </a:prstGeom>
          <a:noFill/>
        </p:spPr>
      </p:pic>
      <p:sp>
        <p:nvSpPr>
          <p:cNvPr id="1222660" name="Text Box 4"/>
          <p:cNvSpPr txBox="1">
            <a:spLocks noChangeArrowheads="1"/>
          </p:cNvSpPr>
          <p:nvPr/>
        </p:nvSpPr>
        <p:spPr bwMode="auto">
          <a:xfrm>
            <a:off x="1485900" y="5341939"/>
            <a:ext cx="7315200" cy="830263"/>
          </a:xfrm>
          <a:prstGeom prst="rect">
            <a:avLst/>
          </a:prstGeom>
          <a:solidFill>
            <a:schemeClr val="bg1"/>
          </a:solidFill>
          <a:ln w="9525">
            <a:noFill/>
            <a:miter lim="800000"/>
            <a:headEnd/>
            <a:tailEnd/>
          </a:ln>
          <a:effectLst/>
        </p:spPr>
        <p:txBody>
          <a:bodyPr wrap="none" anchor="ctr" anchorCtr="1"/>
          <a:lstStyle/>
          <a:p>
            <a:pPr algn="ctr">
              <a:lnSpc>
                <a:spcPct val="110000"/>
              </a:lnSpc>
            </a:pPr>
            <a:endParaRPr lang="en-US" sz="1400" b="1" dirty="0">
              <a:solidFill>
                <a:schemeClr val="tx2"/>
              </a:solidFill>
              <a:latin typeface="Arial" charset="0"/>
            </a:endParaRPr>
          </a:p>
          <a:p>
            <a:pPr algn="ctr">
              <a:lnSpc>
                <a:spcPct val="110000"/>
              </a:lnSpc>
            </a:pPr>
            <a:r>
              <a:rPr lang="en-US" sz="1400" b="1" dirty="0">
                <a:solidFill>
                  <a:schemeClr val="tx2"/>
                </a:solidFill>
                <a:latin typeface="Arial" charset="0"/>
              </a:rPr>
              <a:t>The use of GPS technology in the Peruvian Andes</a:t>
            </a:r>
          </a:p>
          <a:p>
            <a:pPr algn="ctr">
              <a:lnSpc>
                <a:spcPct val="110000"/>
              </a:lnSpc>
            </a:pPr>
            <a:r>
              <a:rPr lang="en-US" sz="1400" b="1" dirty="0">
                <a:solidFill>
                  <a:schemeClr val="tx2"/>
                </a:solidFill>
                <a:latin typeface="Arial" charset="0"/>
              </a:rPr>
              <a:t>Enabled archaeologists to construct a digital model of the local terrain,</a:t>
            </a:r>
          </a:p>
          <a:p>
            <a:pPr algn="ctr">
              <a:lnSpc>
                <a:spcPct val="110000"/>
              </a:lnSpc>
            </a:pPr>
            <a:r>
              <a:rPr lang="en-US" sz="1400" b="1" dirty="0">
                <a:solidFill>
                  <a:schemeClr val="tx2"/>
                </a:solidFill>
                <a:latin typeface="Arial" charset="0"/>
              </a:rPr>
              <a:t>On which they could drape a measured plan of the site of </a:t>
            </a:r>
            <a:r>
              <a:rPr lang="en-US" sz="1400" b="1" dirty="0" err="1">
                <a:solidFill>
                  <a:schemeClr val="tx2"/>
                </a:solidFill>
                <a:latin typeface="Arial" charset="0"/>
              </a:rPr>
              <a:t>Huacramarca</a:t>
            </a:r>
            <a:r>
              <a:rPr lang="en-US" sz="1400" b="1" dirty="0">
                <a:solidFill>
                  <a:schemeClr val="tx2"/>
                </a:solidFill>
                <a:latin typeface="Arial" charset="0"/>
              </a:rPr>
              <a:t> for interpretation</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62530" name="Text Box 2"/>
          <p:cNvSpPr txBox="1">
            <a:spLocks noChangeArrowheads="1"/>
          </p:cNvSpPr>
          <p:nvPr/>
        </p:nvSpPr>
        <p:spPr bwMode="auto">
          <a:xfrm>
            <a:off x="1485900" y="533402"/>
            <a:ext cx="7315200" cy="2492990"/>
          </a:xfrm>
          <a:prstGeom prst="rect">
            <a:avLst/>
          </a:prstGeom>
          <a:noFill/>
          <a:ln w="9525">
            <a:noFill/>
            <a:miter lim="800000"/>
            <a:headEnd/>
            <a:tailEnd/>
          </a:ln>
          <a:effectLst/>
        </p:spPr>
        <p:txBody>
          <a:bodyPr>
            <a:spAutoFit/>
          </a:bodyPr>
          <a:lstStyle/>
          <a:p>
            <a:pPr marL="800100" indent="-800100" algn="ctr"/>
            <a:r>
              <a:rPr lang="en-US" b="1" dirty="0">
                <a:solidFill>
                  <a:schemeClr val="bg1"/>
                </a:solidFill>
              </a:rPr>
              <a:t>Ten Classic Characteristics of Early </a:t>
            </a:r>
            <a:r>
              <a:rPr lang="en-US" b="1" dirty="0" smtClean="0">
                <a:solidFill>
                  <a:schemeClr val="bg1"/>
                </a:solidFill>
              </a:rPr>
              <a:t>Civilization</a:t>
            </a:r>
            <a:endParaRPr lang="en-US" sz="2000" b="1" dirty="0">
              <a:solidFill>
                <a:schemeClr val="bg1"/>
              </a:solidFill>
              <a:latin typeface="Verdana" pitchFamily="34" charset="0"/>
            </a:endParaRPr>
          </a:p>
          <a:p>
            <a:pPr marL="800100" indent="-800100" algn="ctr"/>
            <a:endParaRPr lang="en-US" sz="2000" dirty="0">
              <a:solidFill>
                <a:schemeClr val="bg1"/>
              </a:solidFill>
              <a:latin typeface="Verdana" pitchFamily="34" charset="0"/>
            </a:endParaRPr>
          </a:p>
          <a:p>
            <a:pPr marL="800100" indent="-800100">
              <a:buFontTx/>
              <a:buAutoNum type="arabicPeriod" startAt="10"/>
            </a:pPr>
            <a:r>
              <a:rPr kumimoji="1" lang="en-US" sz="2800" b="1" dirty="0">
                <a:solidFill>
                  <a:schemeClr val="bg1"/>
                </a:solidFill>
                <a:latin typeface="Verdana" pitchFamily="34" charset="0"/>
              </a:rPr>
              <a:t>A privileged ruling class of religious, political, and military leaders organizes and directs the entire system</a:t>
            </a:r>
          </a:p>
        </p:txBody>
      </p:sp>
      <p:pic>
        <p:nvPicPr>
          <p:cNvPr id="662531" name="Picture 3" descr="Turn81711"/>
          <p:cNvPicPr>
            <a:picLocks noChangeAspect="1" noChangeArrowheads="1"/>
          </p:cNvPicPr>
          <p:nvPr/>
        </p:nvPicPr>
        <p:blipFill>
          <a:blip r:embed="rId3" cstate="print"/>
          <a:srcRect/>
          <a:stretch>
            <a:fillRect/>
          </a:stretch>
        </p:blipFill>
        <p:spPr bwMode="auto">
          <a:xfrm>
            <a:off x="1485901" y="3406774"/>
            <a:ext cx="3403506" cy="2765426"/>
          </a:xfrm>
          <a:prstGeom prst="rect">
            <a:avLst/>
          </a:prstGeom>
          <a:noFill/>
        </p:spPr>
      </p:pic>
      <p:sp>
        <p:nvSpPr>
          <p:cNvPr id="662532" name="Rectangle 4"/>
          <p:cNvSpPr>
            <a:spLocks noChangeArrowheads="1"/>
          </p:cNvSpPr>
          <p:nvPr/>
        </p:nvSpPr>
        <p:spPr bwMode="auto">
          <a:xfrm>
            <a:off x="5067300" y="3733800"/>
            <a:ext cx="1714500" cy="1994392"/>
          </a:xfrm>
          <a:prstGeom prst="rect">
            <a:avLst/>
          </a:prstGeom>
          <a:noFill/>
          <a:ln w="9525">
            <a:noFill/>
            <a:miter lim="800000"/>
            <a:headEnd/>
            <a:tailEnd/>
          </a:ln>
          <a:effectLst/>
        </p:spPr>
        <p:txBody>
          <a:bodyPr>
            <a:spAutoFit/>
          </a:bodyPr>
          <a:lstStyle/>
          <a:p>
            <a:pPr algn="ctr">
              <a:spcBef>
                <a:spcPct val="50000"/>
              </a:spcBef>
            </a:pPr>
            <a:r>
              <a:rPr lang="en-US" sz="1800" dirty="0">
                <a:solidFill>
                  <a:srgbClr val="FFFFFF"/>
                </a:solidFill>
              </a:rPr>
              <a:t>Hieroglyphic inscription of a royal Egyptian hunting marsh birds from a papyrus boat,</a:t>
            </a:r>
          </a:p>
          <a:p>
            <a:pPr algn="ctr">
              <a:lnSpc>
                <a:spcPct val="80000"/>
              </a:lnSpc>
              <a:spcBef>
                <a:spcPct val="50000"/>
              </a:spcBef>
            </a:pPr>
            <a:r>
              <a:rPr lang="en-US" sz="1200" i="1" dirty="0">
                <a:solidFill>
                  <a:srgbClr val="FFFFFF"/>
                </a:solidFill>
                <a:latin typeface="Arial" pitchFamily="34" charset="0"/>
                <a:cs typeface="Arial" pitchFamily="34" charset="0"/>
              </a:rPr>
              <a:t>9</a:t>
            </a:r>
            <a:r>
              <a:rPr lang="en-US" sz="1200" i="1" baseline="30000" dirty="0">
                <a:solidFill>
                  <a:srgbClr val="FFFFFF"/>
                </a:solidFill>
                <a:latin typeface="Arial" pitchFamily="34" charset="0"/>
                <a:cs typeface="Arial" pitchFamily="34" charset="0"/>
              </a:rPr>
              <a:t>th</a:t>
            </a:r>
            <a:r>
              <a:rPr lang="en-US" sz="1200" i="1" dirty="0">
                <a:solidFill>
                  <a:srgbClr val="FFFFFF"/>
                </a:solidFill>
                <a:latin typeface="Arial" pitchFamily="34" charset="0"/>
                <a:cs typeface="Arial" pitchFamily="34" charset="0"/>
              </a:rPr>
              <a:t> ed</a:t>
            </a:r>
            <a:r>
              <a:rPr lang="en-US" sz="1200" dirty="0">
                <a:solidFill>
                  <a:srgbClr val="FFFFFF"/>
                </a:solidFill>
                <a:latin typeface="Arial" pitchFamily="34" charset="0"/>
                <a:cs typeface="Arial" pitchFamily="34" charset="0"/>
              </a:rPr>
              <a:t>. p. </a:t>
            </a:r>
            <a:r>
              <a:rPr lang="en-US" sz="1200" dirty="0" smtClean="0">
                <a:solidFill>
                  <a:srgbClr val="FFFFFF"/>
                </a:solidFill>
                <a:latin typeface="Arial" pitchFamily="34" charset="0"/>
                <a:cs typeface="Arial" pitchFamily="34" charset="0"/>
              </a:rPr>
              <a:t>393   </a:t>
            </a:r>
            <a:endParaRPr lang="en-US" sz="1200" dirty="0">
              <a:solidFill>
                <a:srgbClr val="FFFFFF"/>
              </a:solidFill>
              <a:latin typeface="Arial" pitchFamily="34" charset="0"/>
              <a:cs typeface="Arial" pitchFamily="34" charset="0"/>
            </a:endParaRPr>
          </a:p>
        </p:txBody>
      </p:sp>
      <p:pic>
        <p:nvPicPr>
          <p:cNvPr id="662533" name="Picture 5" descr="King_Tut1"/>
          <p:cNvPicPr>
            <a:picLocks noChangeAspect="1" noChangeArrowheads="1"/>
          </p:cNvPicPr>
          <p:nvPr/>
        </p:nvPicPr>
        <p:blipFill>
          <a:blip r:embed="rId4" cstate="print"/>
          <a:srcRect/>
          <a:stretch>
            <a:fillRect/>
          </a:stretch>
        </p:blipFill>
        <p:spPr bwMode="auto">
          <a:xfrm>
            <a:off x="6697664" y="2819402"/>
            <a:ext cx="2103437" cy="2803525"/>
          </a:xfrm>
          <a:prstGeom prst="rect">
            <a:avLst/>
          </a:prstGeom>
          <a:noFill/>
        </p:spPr>
      </p:pic>
      <p:sp>
        <p:nvSpPr>
          <p:cNvPr id="662534" name="Rectangle 6"/>
          <p:cNvSpPr>
            <a:spLocks noChangeArrowheads="1"/>
          </p:cNvSpPr>
          <p:nvPr/>
        </p:nvSpPr>
        <p:spPr bwMode="auto">
          <a:xfrm>
            <a:off x="6858000" y="5715000"/>
            <a:ext cx="1714500" cy="396875"/>
          </a:xfrm>
          <a:prstGeom prst="rect">
            <a:avLst/>
          </a:prstGeom>
          <a:noFill/>
          <a:ln w="9525">
            <a:noFill/>
            <a:miter lim="800000"/>
            <a:headEnd/>
            <a:tailEnd/>
          </a:ln>
          <a:effectLst/>
        </p:spPr>
        <p:txBody>
          <a:bodyPr>
            <a:spAutoFit/>
          </a:bodyPr>
          <a:lstStyle/>
          <a:p>
            <a:pPr algn="ctr">
              <a:spcBef>
                <a:spcPct val="50000"/>
              </a:spcBef>
            </a:pPr>
            <a:r>
              <a:rPr lang="en-US" sz="1800" dirty="0">
                <a:solidFill>
                  <a:srgbClr val="FFFFFF"/>
                </a:solidFill>
              </a:rPr>
              <a:t>King Tut</a:t>
            </a:r>
            <a:r>
              <a:rPr lang="en-US" sz="2000" dirty="0">
                <a:solidFill>
                  <a:srgbClr val="FFFFFF"/>
                </a:solidFill>
              </a:rPr>
              <a:t>   </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1401.jpg"/>
          <p:cNvPicPr>
            <a:picLocks noChangeAspect="1"/>
          </p:cNvPicPr>
          <p:nvPr/>
        </p:nvPicPr>
        <p:blipFill>
          <a:blip r:embed="rId3" cstate="print"/>
          <a:stretch>
            <a:fillRect/>
          </a:stretch>
        </p:blipFill>
        <p:spPr>
          <a:xfrm>
            <a:off x="1316916" y="215464"/>
            <a:ext cx="7620818" cy="6400800"/>
          </a:xfrm>
          <a:prstGeom prst="rect">
            <a:avLst/>
          </a:prstGeom>
        </p:spPr>
      </p:pic>
      <p:sp>
        <p:nvSpPr>
          <p:cNvPr id="5" name="Text Box 5"/>
          <p:cNvSpPr txBox="1">
            <a:spLocks noChangeArrowheads="1"/>
          </p:cNvSpPr>
          <p:nvPr/>
        </p:nvSpPr>
        <p:spPr bwMode="auto">
          <a:xfrm>
            <a:off x="1898194" y="5791200"/>
            <a:ext cx="3917547" cy="342145"/>
          </a:xfrm>
          <a:prstGeom prst="rect">
            <a:avLst/>
          </a:prstGeom>
          <a:noFill/>
          <a:ln w="9525">
            <a:noFill/>
            <a:miter lim="800000"/>
            <a:headEnd/>
            <a:tailEnd/>
          </a:ln>
          <a:effectLst/>
        </p:spPr>
        <p:txBody>
          <a:bodyPr wrap="none">
            <a:spAutoFit/>
          </a:bodyPr>
          <a:lstStyle/>
          <a:p>
            <a:pPr algn="ctr">
              <a:lnSpc>
                <a:spcPct val="110000"/>
              </a:lnSpc>
            </a:pPr>
            <a:r>
              <a:rPr lang="en-US" sz="1600" b="1" dirty="0">
                <a:solidFill>
                  <a:schemeClr val="tx2"/>
                </a:solidFill>
                <a:latin typeface="Arial" charset="0"/>
              </a:rPr>
              <a:t>Time line for </a:t>
            </a:r>
            <a:r>
              <a:rPr lang="en-US" sz="1600" b="1" dirty="0" smtClean="0">
                <a:solidFill>
                  <a:schemeClr val="tx2"/>
                </a:solidFill>
                <a:latin typeface="Arial" charset="0"/>
              </a:rPr>
              <a:t>Ch.14 "Food </a:t>
            </a:r>
            <a:r>
              <a:rPr lang="en-US" sz="1600" b="1" dirty="0">
                <a:solidFill>
                  <a:schemeClr val="tx2"/>
                </a:solidFill>
                <a:latin typeface="Arial" charset="0"/>
              </a:rPr>
              <a:t>Production”</a:t>
            </a:r>
          </a:p>
        </p:txBody>
      </p:sp>
      <p:sp>
        <p:nvSpPr>
          <p:cNvPr id="6" name="Text Box 2"/>
          <p:cNvSpPr txBox="1">
            <a:spLocks noChangeArrowheads="1"/>
          </p:cNvSpPr>
          <p:nvPr/>
        </p:nvSpPr>
        <p:spPr bwMode="auto">
          <a:xfrm>
            <a:off x="2402930" y="6019800"/>
            <a:ext cx="2922595"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chemeClr val="tx2"/>
                </a:solidFill>
                <a:latin typeface="Arial" charset="0"/>
              </a:rPr>
              <a:t>Understanding </a:t>
            </a:r>
            <a:r>
              <a:rPr lang="en-US" sz="1200" i="1" dirty="0" smtClean="0">
                <a:solidFill>
                  <a:schemeClr val="tx2"/>
                </a:solidFill>
                <a:latin typeface="Arial" charset="0"/>
              </a:rPr>
              <a:t>Humans,10</a:t>
            </a:r>
            <a:r>
              <a:rPr lang="en-US" sz="1200" i="1" baseline="30000" dirty="0" smtClean="0">
                <a:solidFill>
                  <a:schemeClr val="tx2"/>
                </a:solidFill>
                <a:latin typeface="Arial" charset="0"/>
              </a:rPr>
              <a:t>th</a:t>
            </a:r>
            <a:r>
              <a:rPr lang="en-US" sz="1200" i="1" dirty="0" smtClean="0">
                <a:solidFill>
                  <a:schemeClr val="tx2"/>
                </a:solidFill>
                <a:latin typeface="Arial" charset="0"/>
              </a:rPr>
              <a:t> </a:t>
            </a:r>
            <a:r>
              <a:rPr lang="en-US" sz="1200" i="1" dirty="0">
                <a:solidFill>
                  <a:schemeClr val="tx2"/>
                </a:solidFill>
                <a:latin typeface="Arial" charset="0"/>
              </a:rPr>
              <a:t>Ed</a:t>
            </a:r>
            <a:r>
              <a:rPr lang="en-US" sz="1200" dirty="0">
                <a:solidFill>
                  <a:schemeClr val="tx2"/>
                </a:solidFill>
                <a:latin typeface="Arial" charset="0"/>
              </a:rPr>
              <a:t>., p. </a:t>
            </a:r>
            <a:r>
              <a:rPr lang="en-US" sz="1200" dirty="0" smtClean="0">
                <a:solidFill>
                  <a:schemeClr val="tx2"/>
                </a:solidFill>
                <a:latin typeface="Arial" charset="0"/>
              </a:rPr>
              <a:t>347</a:t>
            </a:r>
            <a:endParaRPr lang="en-US" sz="1200" dirty="0">
              <a:solidFill>
                <a:schemeClr val="tx2"/>
              </a:solidFill>
              <a:latin typeface="Arial" charset="0"/>
            </a:endParaRPr>
          </a:p>
        </p:txBody>
      </p:sp>
      <p:sp>
        <p:nvSpPr>
          <p:cNvPr id="9" name="Text Box 7"/>
          <p:cNvSpPr txBox="1">
            <a:spLocks noChangeArrowheads="1"/>
          </p:cNvSpPr>
          <p:nvPr/>
        </p:nvSpPr>
        <p:spPr bwMode="auto">
          <a:xfrm>
            <a:off x="2538186" y="457200"/>
            <a:ext cx="1941042" cy="523220"/>
          </a:xfrm>
          <a:prstGeom prst="rect">
            <a:avLst/>
          </a:prstGeom>
          <a:solidFill>
            <a:srgbClr val="FFF4C7">
              <a:alpha val="85000"/>
            </a:srgbClr>
          </a:solidFill>
          <a:ln w="9525">
            <a:noFill/>
            <a:miter lim="800000"/>
            <a:headEnd/>
            <a:tailEnd/>
          </a:ln>
          <a:effectLst/>
        </p:spPr>
        <p:txBody>
          <a:bodyPr wrap="square">
            <a:spAutoFit/>
          </a:bodyPr>
          <a:lstStyle/>
          <a:p>
            <a:pPr algn="ctr"/>
            <a:r>
              <a:rPr lang="en-US" sz="2800" b="1" dirty="0"/>
              <a:t>Neolithic</a:t>
            </a:r>
          </a:p>
        </p:txBody>
      </p:sp>
      <p:sp>
        <p:nvSpPr>
          <p:cNvPr id="10" name="Oval 10"/>
          <p:cNvSpPr>
            <a:spLocks noChangeArrowheads="1"/>
          </p:cNvSpPr>
          <p:nvPr/>
        </p:nvSpPr>
        <p:spPr bwMode="auto">
          <a:xfrm>
            <a:off x="1927334" y="76200"/>
            <a:ext cx="693738" cy="922337"/>
          </a:xfrm>
          <a:prstGeom prst="ellipse">
            <a:avLst/>
          </a:prstGeom>
          <a:noFill/>
          <a:ln w="76200">
            <a:solidFill>
              <a:srgbClr val="FF0000"/>
            </a:solidFill>
            <a:round/>
            <a:headEnd/>
            <a:tailEnd/>
          </a:ln>
          <a:effectLst/>
        </p:spPr>
        <p:txBody>
          <a:bodyPr wrap="none" anchor="ctr"/>
          <a:lstStyle/>
          <a:p>
            <a:pPr algn="ctr" eaLnBrk="0" hangingPunct="0"/>
            <a:endParaRPr kumimoji="1" lang="en-US" sz="6600" i="1">
              <a:solidFill>
                <a:srgbClr val="006666"/>
              </a:solidFill>
              <a:latin typeface="Arial" charset="0"/>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81986" name="Text Box 2"/>
          <p:cNvSpPr txBox="1">
            <a:spLocks noChangeArrowheads="1"/>
          </p:cNvSpPr>
          <p:nvPr/>
        </p:nvSpPr>
        <p:spPr bwMode="auto">
          <a:xfrm>
            <a:off x="1485900" y="818376"/>
            <a:ext cx="7315200" cy="5201424"/>
          </a:xfrm>
          <a:prstGeom prst="rect">
            <a:avLst/>
          </a:prstGeom>
          <a:noFill/>
          <a:ln w="9525">
            <a:noFill/>
            <a:miter lim="800000"/>
            <a:headEnd/>
            <a:tailEnd/>
          </a:ln>
          <a:effectLst/>
        </p:spPr>
        <p:txBody>
          <a:bodyPr>
            <a:spAutoFit/>
          </a:bodyPr>
          <a:lstStyle/>
          <a:p>
            <a:pPr marL="571500" indent="-571500" algn="ctr"/>
            <a:r>
              <a:rPr lang="en-US" sz="3200" b="1" dirty="0">
                <a:solidFill>
                  <a:schemeClr val="tx1">
                    <a:lumMod val="50000"/>
                    <a:lumOff val="50000"/>
                  </a:schemeClr>
                </a:solidFill>
                <a:latin typeface="Verdana" pitchFamily="34" charset="0"/>
              </a:rPr>
              <a:t>Ten Classic Characteristics</a:t>
            </a:r>
          </a:p>
          <a:p>
            <a:pPr marL="571500" indent="-571500" algn="ctr"/>
            <a:r>
              <a:rPr lang="en-US" sz="3200" b="1" dirty="0">
                <a:solidFill>
                  <a:schemeClr val="tx1">
                    <a:lumMod val="50000"/>
                    <a:lumOff val="50000"/>
                  </a:schemeClr>
                </a:solidFill>
                <a:latin typeface="Verdana" pitchFamily="34" charset="0"/>
              </a:rPr>
              <a:t>of</a:t>
            </a:r>
          </a:p>
          <a:p>
            <a:pPr marL="571500" indent="-571500" algn="ctr"/>
            <a:r>
              <a:rPr lang="en-US" sz="3200" b="1" dirty="0">
                <a:solidFill>
                  <a:schemeClr val="tx1">
                    <a:lumMod val="50000"/>
                    <a:lumOff val="50000"/>
                  </a:schemeClr>
                </a:solidFill>
                <a:latin typeface="Verdana" pitchFamily="34" charset="0"/>
              </a:rPr>
              <a:t>Early Civilization</a:t>
            </a:r>
          </a:p>
          <a:p>
            <a:pPr marL="571500" indent="-571500" algn="ctr"/>
            <a:endParaRPr lang="en-US" sz="1800" b="1" dirty="0">
              <a:solidFill>
                <a:schemeClr val="bg1"/>
              </a:solidFill>
              <a:latin typeface="Verdana" pitchFamily="34" charset="0"/>
            </a:endParaRPr>
          </a:p>
          <a:p>
            <a:pPr marL="571500" indent="-571500" algn="ctr"/>
            <a:endParaRPr lang="en-US" sz="1800" b="1" dirty="0">
              <a:solidFill>
                <a:schemeClr val="bg1"/>
              </a:solidFill>
              <a:latin typeface="Verdana" pitchFamily="34" charset="0"/>
            </a:endParaRPr>
          </a:p>
          <a:p>
            <a:pPr marL="571500" indent="-571500" algn="ctr"/>
            <a:r>
              <a:rPr lang="en-US" sz="3600" b="1" dirty="0" smtClean="0">
                <a:solidFill>
                  <a:schemeClr val="bg1"/>
                </a:solidFill>
                <a:latin typeface="Verdana" pitchFamily="34" charset="0"/>
              </a:rPr>
              <a:t>criticisms</a:t>
            </a:r>
            <a:endParaRPr lang="en-US" b="1" dirty="0">
              <a:solidFill>
                <a:schemeClr val="bg1"/>
              </a:solidFill>
              <a:latin typeface="Verdana" pitchFamily="34" charset="0"/>
            </a:endParaRPr>
          </a:p>
          <a:p>
            <a:pPr marL="571500" indent="-571500" algn="ctr"/>
            <a:endParaRPr lang="en-US" sz="2000" b="1" dirty="0">
              <a:solidFill>
                <a:schemeClr val="bg1"/>
              </a:solidFill>
              <a:latin typeface="Verdana" pitchFamily="34" charset="0"/>
            </a:endParaRPr>
          </a:p>
          <a:p>
            <a:pPr marL="571500" indent="-571500">
              <a:lnSpc>
                <a:spcPct val="120000"/>
              </a:lnSpc>
            </a:pPr>
            <a:r>
              <a:rPr lang="en-US" b="1" dirty="0">
                <a:solidFill>
                  <a:schemeClr val="bg1"/>
                </a:solidFill>
                <a:latin typeface="Verdana" pitchFamily="34" charset="0"/>
              </a:rPr>
              <a:t>A. “. . . </a:t>
            </a:r>
            <a:r>
              <a:rPr lang="en-US" b="1" dirty="0" err="1">
                <a:solidFill>
                  <a:schemeClr val="bg1"/>
                </a:solidFill>
                <a:latin typeface="Verdana" pitchFamily="34" charset="0"/>
              </a:rPr>
              <a:t>Childe’s</a:t>
            </a:r>
            <a:r>
              <a:rPr lang="en-US" b="1" dirty="0">
                <a:solidFill>
                  <a:schemeClr val="bg1"/>
                </a:solidFill>
                <a:latin typeface="Verdana" pitchFamily="34" charset="0"/>
              </a:rPr>
              <a:t> recitation of material cultural inventions and equipment somehow failed to capture this central reality: A civilization is more than the sum of its parts.”</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70050" name="Text Box 2"/>
          <p:cNvSpPr txBox="1">
            <a:spLocks noChangeArrowheads="1"/>
          </p:cNvSpPr>
          <p:nvPr/>
        </p:nvSpPr>
        <p:spPr bwMode="auto">
          <a:xfrm>
            <a:off x="1485900" y="830144"/>
            <a:ext cx="7315200" cy="4998291"/>
          </a:xfrm>
          <a:prstGeom prst="rect">
            <a:avLst/>
          </a:prstGeom>
          <a:noFill/>
          <a:ln w="9525">
            <a:noFill/>
            <a:miter lim="800000"/>
            <a:headEnd/>
            <a:tailEnd/>
          </a:ln>
          <a:effectLst/>
        </p:spPr>
        <p:txBody>
          <a:bodyPr>
            <a:spAutoFit/>
          </a:bodyPr>
          <a:lstStyle/>
          <a:p>
            <a:pPr marL="571500" indent="-571500" algn="ctr"/>
            <a:r>
              <a:rPr lang="en-US" sz="3200" b="1" dirty="0">
                <a:solidFill>
                  <a:schemeClr val="tx1">
                    <a:lumMod val="50000"/>
                    <a:lumOff val="50000"/>
                  </a:schemeClr>
                </a:solidFill>
                <a:latin typeface="Verdana" pitchFamily="34" charset="0"/>
              </a:rPr>
              <a:t>Ten Classic Characteristics</a:t>
            </a:r>
          </a:p>
          <a:p>
            <a:pPr marL="571500" indent="-571500" algn="ctr"/>
            <a:r>
              <a:rPr lang="en-US" sz="3200" b="1" dirty="0">
                <a:solidFill>
                  <a:schemeClr val="tx1">
                    <a:lumMod val="50000"/>
                    <a:lumOff val="50000"/>
                  </a:schemeClr>
                </a:solidFill>
                <a:latin typeface="Verdana" pitchFamily="34" charset="0"/>
              </a:rPr>
              <a:t>of</a:t>
            </a:r>
          </a:p>
          <a:p>
            <a:pPr marL="571500" indent="-571500" algn="ctr"/>
            <a:r>
              <a:rPr lang="en-US" sz="3200" b="1" dirty="0">
                <a:solidFill>
                  <a:schemeClr val="tx1">
                    <a:lumMod val="50000"/>
                    <a:lumOff val="50000"/>
                  </a:schemeClr>
                </a:solidFill>
                <a:latin typeface="Verdana" pitchFamily="34" charset="0"/>
              </a:rPr>
              <a:t>Early Civilization</a:t>
            </a:r>
          </a:p>
          <a:p>
            <a:pPr marL="571500" indent="-571500" algn="ctr"/>
            <a:endParaRPr lang="en-US" sz="1800" b="1" dirty="0">
              <a:solidFill>
                <a:schemeClr val="bg1"/>
              </a:solidFill>
              <a:latin typeface="Verdana" pitchFamily="34" charset="0"/>
            </a:endParaRPr>
          </a:p>
          <a:p>
            <a:pPr marL="571500" indent="-571500" algn="ctr"/>
            <a:endParaRPr lang="en-US" b="1" dirty="0" smtClean="0">
              <a:solidFill>
                <a:schemeClr val="bg1"/>
              </a:solidFill>
              <a:latin typeface="Verdana" pitchFamily="34" charset="0"/>
            </a:endParaRPr>
          </a:p>
          <a:p>
            <a:pPr marL="571500" indent="-571500" algn="ctr"/>
            <a:endParaRPr lang="en-US" b="1" dirty="0">
              <a:solidFill>
                <a:schemeClr val="bg1"/>
              </a:solidFill>
              <a:latin typeface="Verdana" pitchFamily="34" charset="0"/>
            </a:endParaRPr>
          </a:p>
          <a:p>
            <a:pPr marL="571500" indent="-571500" algn="ctr">
              <a:lnSpc>
                <a:spcPct val="120000"/>
              </a:lnSpc>
            </a:pPr>
            <a:r>
              <a:rPr lang="en-US" sz="2800" b="1" dirty="0">
                <a:solidFill>
                  <a:schemeClr val="bg1"/>
                </a:solidFill>
                <a:latin typeface="Verdana" pitchFamily="34" charset="0"/>
              </a:rPr>
              <a:t>functionalists</a:t>
            </a:r>
          </a:p>
          <a:p>
            <a:pPr marL="571500" indent="-571500" algn="ctr">
              <a:lnSpc>
                <a:spcPct val="120000"/>
              </a:lnSpc>
            </a:pPr>
            <a:endParaRPr lang="en-US" sz="2800" b="1" dirty="0">
              <a:solidFill>
                <a:schemeClr val="bg1"/>
              </a:solidFill>
              <a:latin typeface="Verdana" pitchFamily="34" charset="0"/>
            </a:endParaRPr>
          </a:p>
          <a:p>
            <a:pPr marL="571500" indent="-571500" algn="ctr">
              <a:lnSpc>
                <a:spcPct val="120000"/>
              </a:lnSpc>
            </a:pPr>
            <a:r>
              <a:rPr lang="en-US" sz="2800" b="1" dirty="0" err="1">
                <a:solidFill>
                  <a:schemeClr val="bg1"/>
                </a:solidFill>
                <a:latin typeface="Verdana" pitchFamily="34" charset="0"/>
              </a:rPr>
              <a:t>structuralists</a:t>
            </a:r>
            <a:endParaRPr lang="en-US" sz="2800" b="1" dirty="0">
              <a:solidFill>
                <a:schemeClr val="bg1"/>
              </a:solidFill>
              <a:latin typeface="Verdana" pitchFamily="34" charset="0"/>
            </a:endParaRPr>
          </a:p>
          <a:p>
            <a:pPr marL="571500" indent="-571500" algn="ctr"/>
            <a:endParaRPr lang="en-US" sz="2800" b="1" dirty="0">
              <a:solidFill>
                <a:schemeClr val="bg1"/>
              </a:solidFill>
              <a:latin typeface="Verdana" pitchFamily="34" charset="0"/>
            </a:endParaRPr>
          </a:p>
          <a:p>
            <a:pPr marL="571500" indent="-571500" algn="ctr"/>
            <a:r>
              <a:rPr lang="en-US" sz="2800" b="1" dirty="0" err="1">
                <a:solidFill>
                  <a:schemeClr val="bg1"/>
                </a:solidFill>
                <a:latin typeface="Verdana" pitchFamily="34" charset="0"/>
              </a:rPr>
              <a:t>configurationalists</a:t>
            </a:r>
            <a:endParaRPr lang="en-US" sz="2800" b="1" dirty="0">
              <a:solidFill>
                <a:schemeClr val="bg1"/>
              </a:solidFill>
              <a:latin typeface="Verdana" pitchFamily="34" charset="0"/>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84034" name="Text Box 2"/>
          <p:cNvSpPr txBox="1">
            <a:spLocks noChangeArrowheads="1"/>
          </p:cNvSpPr>
          <p:nvPr/>
        </p:nvSpPr>
        <p:spPr bwMode="auto">
          <a:xfrm>
            <a:off x="1485900" y="152402"/>
            <a:ext cx="7315200" cy="6555641"/>
          </a:xfrm>
          <a:prstGeom prst="rect">
            <a:avLst/>
          </a:prstGeom>
          <a:noFill/>
          <a:ln w="9525">
            <a:noFill/>
            <a:miter lim="800000"/>
            <a:headEnd/>
            <a:tailEnd/>
          </a:ln>
          <a:effectLst/>
        </p:spPr>
        <p:txBody>
          <a:bodyPr>
            <a:spAutoFit/>
          </a:bodyPr>
          <a:lstStyle/>
          <a:p>
            <a:pPr marL="571500" indent="-571500" algn="ctr"/>
            <a:r>
              <a:rPr lang="en-US" sz="3200" b="1" dirty="0">
                <a:solidFill>
                  <a:schemeClr val="tx1">
                    <a:lumMod val="50000"/>
                    <a:lumOff val="50000"/>
                  </a:schemeClr>
                </a:solidFill>
                <a:latin typeface="Verdana" pitchFamily="34" charset="0"/>
              </a:rPr>
              <a:t>Ten Classic Characteristics</a:t>
            </a:r>
          </a:p>
          <a:p>
            <a:pPr marL="571500" indent="-571500" algn="ctr"/>
            <a:r>
              <a:rPr lang="en-US" sz="3200" b="1" dirty="0">
                <a:solidFill>
                  <a:schemeClr val="tx1">
                    <a:lumMod val="50000"/>
                    <a:lumOff val="50000"/>
                  </a:schemeClr>
                </a:solidFill>
                <a:latin typeface="Verdana" pitchFamily="34" charset="0"/>
              </a:rPr>
              <a:t>of</a:t>
            </a:r>
          </a:p>
          <a:p>
            <a:pPr marL="571500" indent="-571500" algn="ctr"/>
            <a:r>
              <a:rPr lang="en-US" sz="3200" b="1" dirty="0">
                <a:solidFill>
                  <a:schemeClr val="tx1">
                    <a:lumMod val="50000"/>
                    <a:lumOff val="50000"/>
                  </a:schemeClr>
                </a:solidFill>
                <a:latin typeface="Verdana" pitchFamily="34" charset="0"/>
              </a:rPr>
              <a:t>Early </a:t>
            </a:r>
            <a:r>
              <a:rPr lang="en-US" sz="3200" b="1" dirty="0" smtClean="0">
                <a:solidFill>
                  <a:schemeClr val="tx1">
                    <a:lumMod val="50000"/>
                    <a:lumOff val="50000"/>
                  </a:schemeClr>
                </a:solidFill>
                <a:latin typeface="Verdana" pitchFamily="34" charset="0"/>
              </a:rPr>
              <a:t>Civilization</a:t>
            </a:r>
            <a:endParaRPr lang="en-US" sz="3200" b="1" dirty="0">
              <a:solidFill>
                <a:schemeClr val="tx1">
                  <a:lumMod val="50000"/>
                  <a:lumOff val="50000"/>
                </a:schemeClr>
              </a:solidFill>
              <a:latin typeface="Verdana" pitchFamily="34" charset="0"/>
            </a:endParaRPr>
          </a:p>
          <a:p>
            <a:pPr marL="571500" indent="-571500" algn="ctr"/>
            <a:endParaRPr lang="en-US" sz="1200" b="1" dirty="0">
              <a:solidFill>
                <a:schemeClr val="bg1"/>
              </a:solidFill>
              <a:latin typeface="Verdana" pitchFamily="34" charset="0"/>
            </a:endParaRPr>
          </a:p>
          <a:p>
            <a:pPr marL="571500" indent="-571500" algn="ctr">
              <a:lnSpc>
                <a:spcPct val="120000"/>
              </a:lnSpc>
            </a:pPr>
            <a:endParaRPr lang="en-US" sz="2000" b="1" dirty="0">
              <a:solidFill>
                <a:schemeClr val="bg1"/>
              </a:solidFill>
              <a:latin typeface="Verdana" pitchFamily="34" charset="0"/>
            </a:endParaRPr>
          </a:p>
          <a:p>
            <a:pPr marL="571500" indent="-571500">
              <a:lnSpc>
                <a:spcPct val="120000"/>
              </a:lnSpc>
            </a:pPr>
            <a:r>
              <a:rPr lang="en-US" b="1" dirty="0">
                <a:solidFill>
                  <a:schemeClr val="bg1"/>
                </a:solidFill>
                <a:latin typeface="Verdana" pitchFamily="34" charset="0"/>
              </a:rPr>
              <a:t>B. “. . . </a:t>
            </a:r>
            <a:r>
              <a:rPr lang="en-US" b="1" dirty="0" err="1">
                <a:solidFill>
                  <a:schemeClr val="bg1"/>
                </a:solidFill>
                <a:latin typeface="Verdana" pitchFamily="34" charset="0"/>
              </a:rPr>
              <a:t>Childe’s</a:t>
            </a:r>
            <a:r>
              <a:rPr lang="en-US" b="1" dirty="0">
                <a:solidFill>
                  <a:schemeClr val="bg1"/>
                </a:solidFill>
                <a:latin typeface="Verdana" pitchFamily="34" charset="0"/>
              </a:rPr>
              <a:t> trait list was not universally applicable.  Though characterizing the Near-Eastern civilizations with which he was most familiar, it did not describe American Indian societies such as the Maya and the </a:t>
            </a:r>
            <a:r>
              <a:rPr lang="en-US" b="1" dirty="0" err="1">
                <a:solidFill>
                  <a:schemeClr val="bg1"/>
                </a:solidFill>
                <a:latin typeface="Verdana" pitchFamily="34" charset="0"/>
              </a:rPr>
              <a:t>Inka</a:t>
            </a:r>
            <a:r>
              <a:rPr lang="en-US" b="1" dirty="0">
                <a:solidFill>
                  <a:schemeClr val="bg1"/>
                </a:solidFill>
                <a:latin typeface="Verdana" pitchFamily="34" charset="0"/>
              </a:rPr>
              <a:t>, which were clearly civilizations, but had no use of sailing boats, animal traction, wheeled carts, and so on.”</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84034" name="Text Box 2"/>
          <p:cNvSpPr txBox="1">
            <a:spLocks noChangeArrowheads="1"/>
          </p:cNvSpPr>
          <p:nvPr/>
        </p:nvSpPr>
        <p:spPr bwMode="auto">
          <a:xfrm>
            <a:off x="1485900" y="152402"/>
            <a:ext cx="7315200" cy="6703374"/>
          </a:xfrm>
          <a:prstGeom prst="rect">
            <a:avLst/>
          </a:prstGeom>
          <a:noFill/>
          <a:ln w="9525">
            <a:noFill/>
            <a:miter lim="800000"/>
            <a:headEnd/>
            <a:tailEnd/>
          </a:ln>
          <a:effectLst/>
        </p:spPr>
        <p:txBody>
          <a:bodyPr>
            <a:spAutoFit/>
          </a:bodyPr>
          <a:lstStyle/>
          <a:p>
            <a:pPr marL="571500" indent="-571500" algn="ctr"/>
            <a:r>
              <a:rPr lang="en-US" sz="3200" b="1" dirty="0">
                <a:solidFill>
                  <a:schemeClr val="bg1">
                    <a:lumMod val="50000"/>
                  </a:schemeClr>
                </a:solidFill>
                <a:latin typeface="Verdana" pitchFamily="34" charset="0"/>
              </a:rPr>
              <a:t>Ten Classic Characteristics</a:t>
            </a:r>
          </a:p>
          <a:p>
            <a:pPr marL="571500" indent="-571500" algn="ctr"/>
            <a:r>
              <a:rPr lang="en-US" sz="3200" b="1" dirty="0">
                <a:solidFill>
                  <a:schemeClr val="bg1">
                    <a:lumMod val="50000"/>
                  </a:schemeClr>
                </a:solidFill>
                <a:latin typeface="Verdana" pitchFamily="34" charset="0"/>
              </a:rPr>
              <a:t>of</a:t>
            </a:r>
          </a:p>
          <a:p>
            <a:pPr marL="571500" indent="-571500" algn="ctr"/>
            <a:r>
              <a:rPr lang="en-US" sz="3200" b="1" dirty="0">
                <a:solidFill>
                  <a:schemeClr val="bg1">
                    <a:lumMod val="50000"/>
                  </a:schemeClr>
                </a:solidFill>
                <a:latin typeface="Verdana" pitchFamily="34" charset="0"/>
              </a:rPr>
              <a:t>Early </a:t>
            </a:r>
            <a:r>
              <a:rPr lang="en-US" sz="3200" b="1" dirty="0" smtClean="0">
                <a:solidFill>
                  <a:schemeClr val="bg1">
                    <a:lumMod val="50000"/>
                  </a:schemeClr>
                </a:solidFill>
                <a:latin typeface="Verdana" pitchFamily="34" charset="0"/>
              </a:rPr>
              <a:t>Civilization</a:t>
            </a:r>
            <a:endParaRPr lang="en-US" sz="3200" b="1" dirty="0">
              <a:solidFill>
                <a:schemeClr val="bg1">
                  <a:lumMod val="50000"/>
                </a:schemeClr>
              </a:solidFill>
              <a:latin typeface="Verdana" pitchFamily="34" charset="0"/>
            </a:endParaRPr>
          </a:p>
          <a:p>
            <a:pPr marL="571500" indent="-571500" algn="ctr"/>
            <a:endParaRPr lang="en-US" sz="1200" b="1" dirty="0">
              <a:solidFill>
                <a:schemeClr val="bg1">
                  <a:lumMod val="50000"/>
                </a:schemeClr>
              </a:solidFill>
              <a:latin typeface="Verdana" pitchFamily="34" charset="0"/>
            </a:endParaRPr>
          </a:p>
          <a:p>
            <a:pPr marL="571500" indent="-571500" algn="ctr">
              <a:lnSpc>
                <a:spcPct val="120000"/>
              </a:lnSpc>
            </a:pPr>
            <a:endParaRPr lang="en-US" sz="2000" b="1" dirty="0">
              <a:solidFill>
                <a:schemeClr val="bg1">
                  <a:lumMod val="50000"/>
                </a:schemeClr>
              </a:solidFill>
              <a:latin typeface="Verdana" pitchFamily="34" charset="0"/>
            </a:endParaRPr>
          </a:p>
          <a:p>
            <a:pPr marL="571500" indent="-571500">
              <a:lnSpc>
                <a:spcPct val="120000"/>
              </a:lnSpc>
            </a:pPr>
            <a:r>
              <a:rPr lang="en-US" b="1" dirty="0">
                <a:solidFill>
                  <a:schemeClr val="bg1">
                    <a:lumMod val="50000"/>
                  </a:schemeClr>
                </a:solidFill>
                <a:latin typeface="Verdana" pitchFamily="34" charset="0"/>
              </a:rPr>
              <a:t>B. “. . . </a:t>
            </a:r>
            <a:r>
              <a:rPr lang="en-US" b="1" dirty="0" err="1">
                <a:solidFill>
                  <a:schemeClr val="bg1">
                    <a:lumMod val="50000"/>
                  </a:schemeClr>
                </a:solidFill>
                <a:latin typeface="Verdana" pitchFamily="34" charset="0"/>
              </a:rPr>
              <a:t>Childe’s</a:t>
            </a:r>
            <a:r>
              <a:rPr lang="en-US" b="1" dirty="0">
                <a:solidFill>
                  <a:schemeClr val="bg1">
                    <a:lumMod val="50000"/>
                  </a:schemeClr>
                </a:solidFill>
                <a:latin typeface="Verdana" pitchFamily="34" charset="0"/>
              </a:rPr>
              <a:t> trait list was </a:t>
            </a:r>
            <a:r>
              <a:rPr lang="en-US" sz="2800" b="1" dirty="0">
                <a:solidFill>
                  <a:schemeClr val="bg1"/>
                </a:solidFill>
                <a:latin typeface="Verdana" pitchFamily="34" charset="0"/>
              </a:rPr>
              <a:t>not universally applicable</a:t>
            </a:r>
            <a:r>
              <a:rPr lang="en-US" b="1" dirty="0">
                <a:solidFill>
                  <a:schemeClr val="bg1">
                    <a:lumMod val="50000"/>
                  </a:schemeClr>
                </a:solidFill>
                <a:latin typeface="Verdana" pitchFamily="34" charset="0"/>
              </a:rPr>
              <a:t>.  Though characterizing the Near-Eastern civilizations with which he was most familiar, it did not describe American Indian societies such as the Maya and the </a:t>
            </a:r>
            <a:r>
              <a:rPr lang="en-US" b="1" dirty="0" err="1">
                <a:solidFill>
                  <a:schemeClr val="bg1">
                    <a:lumMod val="50000"/>
                  </a:schemeClr>
                </a:solidFill>
                <a:latin typeface="Verdana" pitchFamily="34" charset="0"/>
              </a:rPr>
              <a:t>Inka</a:t>
            </a:r>
            <a:r>
              <a:rPr lang="en-US" b="1" dirty="0">
                <a:solidFill>
                  <a:schemeClr val="bg1">
                    <a:lumMod val="50000"/>
                  </a:schemeClr>
                </a:solidFill>
                <a:latin typeface="Verdana" pitchFamily="34" charset="0"/>
              </a:rPr>
              <a:t>, which were clearly civilizations, but had no use of sailing boats, animal traction, wheeled carts, and so on.”</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9" name="Rectangle 3"/>
          <p:cNvSpPr>
            <a:spLocks noGrp="1" noChangeArrowheads="1"/>
          </p:cNvSpPr>
          <p:nvPr>
            <p:ph type="body" idx="1"/>
          </p:nvPr>
        </p:nvSpPr>
        <p:spPr>
          <a:xfrm>
            <a:off x="1485900" y="2286000"/>
            <a:ext cx="7315200" cy="4114800"/>
          </a:xfrm>
        </p:spPr>
        <p:txBody>
          <a:bodyPr wrap="square">
            <a:spAutoFit/>
          </a:bodyPr>
          <a:lstStyle/>
          <a:p>
            <a:pPr algn="ctr">
              <a:buFont typeface="Wingdings" pitchFamily="2" charset="2"/>
              <a:buNone/>
            </a:pPr>
            <a:r>
              <a:rPr lang="en-US" sz="3600" b="1" dirty="0"/>
              <a:t>Consequences of Neolithic </a:t>
            </a:r>
            <a:r>
              <a:rPr lang="en-US" sz="3600" b="1" dirty="0" smtClean="0"/>
              <a:t>activities</a:t>
            </a:r>
          </a:p>
          <a:p>
            <a:pPr>
              <a:buFont typeface="Wingdings" pitchFamily="2" charset="2"/>
              <a:buNone/>
            </a:pPr>
            <a:endParaRPr lang="en-US" sz="3600" b="1" dirty="0" smtClean="0"/>
          </a:p>
          <a:p>
            <a:pPr lvl="1">
              <a:lnSpc>
                <a:spcPct val="70000"/>
              </a:lnSpc>
              <a:buFontTx/>
              <a:buChar char="–"/>
            </a:pPr>
            <a:r>
              <a:rPr lang="en-US" dirty="0" smtClean="0"/>
              <a:t>new </a:t>
            </a:r>
            <a:r>
              <a:rPr lang="en-US" dirty="0"/>
              <a:t>settlement patterns</a:t>
            </a:r>
          </a:p>
          <a:p>
            <a:pPr lvl="1">
              <a:lnSpc>
                <a:spcPct val="70000"/>
              </a:lnSpc>
              <a:buFontTx/>
              <a:buChar char="–"/>
            </a:pPr>
            <a:endParaRPr lang="en-US" dirty="0"/>
          </a:p>
          <a:p>
            <a:pPr lvl="1">
              <a:lnSpc>
                <a:spcPct val="70000"/>
              </a:lnSpc>
              <a:buFontTx/>
              <a:buChar char="–"/>
            </a:pPr>
            <a:r>
              <a:rPr lang="en-US" dirty="0"/>
              <a:t>new technologies</a:t>
            </a:r>
          </a:p>
          <a:p>
            <a:pPr lvl="1">
              <a:lnSpc>
                <a:spcPct val="70000"/>
              </a:lnSpc>
              <a:buFontTx/>
              <a:buChar char="–"/>
            </a:pPr>
            <a:endParaRPr lang="en-US" dirty="0"/>
          </a:p>
          <a:p>
            <a:pPr lvl="1">
              <a:lnSpc>
                <a:spcPct val="70000"/>
              </a:lnSpc>
              <a:buFontTx/>
              <a:buChar char="–"/>
            </a:pPr>
            <a:r>
              <a:rPr lang="en-US" dirty="0"/>
              <a:t>profound </a:t>
            </a:r>
            <a:r>
              <a:rPr lang="en-US" dirty="0" err="1"/>
              <a:t>biocultural</a:t>
            </a:r>
            <a:r>
              <a:rPr lang="en-US" dirty="0"/>
              <a:t> effects</a:t>
            </a:r>
          </a:p>
        </p:txBody>
      </p:sp>
      <p:sp>
        <p:nvSpPr>
          <p:cNvPr id="4" name="Rectangle 2"/>
          <p:cNvSpPr txBox="1">
            <a:spLocks noChangeArrowheads="1"/>
          </p:cNvSpPr>
          <p:nvPr/>
        </p:nvSpPr>
        <p:spPr bwMode="auto">
          <a:xfrm>
            <a:off x="1485900" y="757238"/>
            <a:ext cx="7315200" cy="461962"/>
          </a:xfrm>
          <a:prstGeom prst="rect">
            <a:avLst/>
          </a:prstGeom>
          <a:noFill/>
          <a:ln w="9525">
            <a:noFill/>
            <a:miter lim="800000"/>
            <a:headEnd/>
            <a:tailEnd/>
          </a:ln>
        </p:spPr>
        <p:txBody>
          <a:bodyPr anchor="b">
            <a:spAutoFit/>
          </a:bodyPr>
          <a:lstStyle/>
          <a:p>
            <a:pPr algn="l">
              <a:defRPr/>
            </a:pPr>
            <a:r>
              <a:rPr lang="en-US" b="0" kern="0" dirty="0" smtClean="0">
                <a:solidFill>
                  <a:schemeClr val="tx2"/>
                </a:solidFill>
                <a:latin typeface="+mj-lt"/>
                <a:ea typeface="+mj-ea"/>
                <a:cs typeface="+mj-cs"/>
              </a:rPr>
              <a:t>Neolithic Revolution</a:t>
            </a:r>
            <a:endParaRPr lang="en-US" b="0"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1" name="Rectangle 3"/>
          <p:cNvSpPr>
            <a:spLocks noGrp="1" noChangeArrowheads="1"/>
          </p:cNvSpPr>
          <p:nvPr>
            <p:ph type="body" idx="1"/>
          </p:nvPr>
        </p:nvSpPr>
        <p:spPr>
          <a:xfrm>
            <a:off x="1485900" y="2743201"/>
            <a:ext cx="7315200" cy="1421928"/>
          </a:xfrm>
        </p:spPr>
        <p:txBody>
          <a:bodyPr>
            <a:spAutoFit/>
          </a:bodyPr>
          <a:lstStyle/>
          <a:p>
            <a:pPr algn="ctr">
              <a:lnSpc>
                <a:spcPct val="120000"/>
              </a:lnSpc>
              <a:buNone/>
            </a:pPr>
            <a:r>
              <a:rPr lang="en-US" sz="3600" b="1" dirty="0"/>
              <a:t>Why and how did domestication and agriculture </a:t>
            </a:r>
            <a:r>
              <a:rPr lang="en-US" sz="3600" b="1" dirty="0" smtClean="0"/>
              <a:t>occur ?</a:t>
            </a:r>
            <a:endParaRPr lang="en-US" sz="3600" b="1" dirty="0"/>
          </a:p>
        </p:txBody>
      </p:sp>
      <p:sp>
        <p:nvSpPr>
          <p:cNvPr id="4" name="Rectangle 2"/>
          <p:cNvSpPr txBox="1">
            <a:spLocks noChangeArrowheads="1"/>
          </p:cNvSpPr>
          <p:nvPr/>
        </p:nvSpPr>
        <p:spPr bwMode="auto">
          <a:xfrm>
            <a:off x="1485900" y="757239"/>
            <a:ext cx="7315200" cy="461665"/>
          </a:xfrm>
          <a:prstGeom prst="rect">
            <a:avLst/>
          </a:prstGeom>
          <a:noFill/>
          <a:ln w="9525">
            <a:noFill/>
            <a:miter lim="800000"/>
            <a:headEnd/>
            <a:tailEnd/>
          </a:ln>
        </p:spPr>
        <p:txBody>
          <a:bodyPr anchor="b">
            <a:spAutoFit/>
          </a:bodyPr>
          <a:lstStyle/>
          <a:p>
            <a:pPr algn="l">
              <a:defRPr/>
            </a:pPr>
            <a:r>
              <a:rPr lang="en-US" b="0" kern="0" dirty="0" smtClean="0">
                <a:solidFill>
                  <a:schemeClr val="tx2"/>
                </a:solidFill>
                <a:latin typeface="+mj-lt"/>
                <a:ea typeface="+mj-ea"/>
                <a:cs typeface="+mj-cs"/>
              </a:rPr>
              <a:t>Ch. 14 Food Production: A Biocultural Revolution</a:t>
            </a:r>
            <a:endParaRPr lang="en-US" b="0"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p:cNvGrpSpPr/>
        <p:nvPr/>
      </p:nvGrpSpPr>
      <p:grpSpPr>
        <a:xfrm>
          <a:off x="0" y="0"/>
          <a:ext cx="0" cy="0"/>
          <a:chOff x="0" y="0"/>
          <a:chExt cx="0" cy="0"/>
        </a:xfrm>
      </p:grpSpPr>
      <p:pic>
        <p:nvPicPr>
          <p:cNvPr id="1263619" name="Picture 3" descr="14p338"/>
          <p:cNvPicPr>
            <a:picLocks noChangeAspect="1" noChangeArrowheads="1"/>
          </p:cNvPicPr>
          <p:nvPr/>
        </p:nvPicPr>
        <p:blipFill>
          <a:blip r:embed="rId3" cstate="print"/>
          <a:srcRect/>
          <a:stretch>
            <a:fillRect/>
          </a:stretch>
        </p:blipFill>
        <p:spPr bwMode="auto">
          <a:xfrm>
            <a:off x="1638300" y="384175"/>
            <a:ext cx="6983413" cy="5711825"/>
          </a:xfrm>
          <a:prstGeom prst="rect">
            <a:avLst/>
          </a:prstGeom>
          <a:noFill/>
        </p:spPr>
      </p:pic>
      <p:sp>
        <p:nvSpPr>
          <p:cNvPr id="1263620" name="Text Box 4"/>
          <p:cNvSpPr txBox="1">
            <a:spLocks noChangeArrowheads="1"/>
          </p:cNvSpPr>
          <p:nvPr/>
        </p:nvSpPr>
        <p:spPr bwMode="auto">
          <a:xfrm>
            <a:off x="830264" y="5791200"/>
            <a:ext cx="8580437" cy="554037"/>
          </a:xfrm>
          <a:prstGeom prst="rect">
            <a:avLst/>
          </a:prstGeom>
          <a:solidFill>
            <a:srgbClr val="080808"/>
          </a:solidFill>
          <a:ln w="9525">
            <a:noFill/>
            <a:miter lim="800000"/>
            <a:headEnd/>
            <a:tailEnd/>
          </a:ln>
          <a:effectLst/>
        </p:spPr>
        <p:txBody>
          <a:bodyPr wrap="none" anchor="ctr" anchorCtr="1"/>
          <a:lstStyle/>
          <a:p>
            <a:pPr algn="ctr">
              <a:lnSpc>
                <a:spcPct val="110000"/>
              </a:lnSpc>
            </a:pPr>
            <a:r>
              <a:rPr lang="en-US" sz="2000" b="1" dirty="0">
                <a:solidFill>
                  <a:srgbClr val="FFFFFF"/>
                </a:solidFill>
                <a:latin typeface="Arial" charset="0"/>
              </a:rPr>
              <a:t>Environmental Factors in the Development of Agriculture</a:t>
            </a:r>
          </a:p>
        </p:txBody>
      </p:sp>
      <p:sp>
        <p:nvSpPr>
          <p:cNvPr id="5" name="Text Box 2"/>
          <p:cNvSpPr txBox="1">
            <a:spLocks noChangeArrowheads="1"/>
          </p:cNvSpPr>
          <p:nvPr/>
        </p:nvSpPr>
        <p:spPr bwMode="auto">
          <a:xfrm>
            <a:off x="3689551" y="6262712"/>
            <a:ext cx="2880917"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FFFFFF"/>
                </a:solidFill>
                <a:latin typeface="Arial" charset="0"/>
              </a:rPr>
              <a:t>Understanding </a:t>
            </a:r>
            <a:r>
              <a:rPr lang="en-US" sz="1200" i="1" dirty="0" smtClean="0">
                <a:solidFill>
                  <a:srgbClr val="FFFFFF"/>
                </a:solidFill>
                <a:latin typeface="Arial" charset="0"/>
              </a:rPr>
              <a:t>Humans,10</a:t>
            </a:r>
            <a:r>
              <a:rPr lang="en-US" sz="1200" i="1" baseline="30000" dirty="0" smtClean="0">
                <a:solidFill>
                  <a:srgbClr val="FFFFFF"/>
                </a:solidFill>
                <a:latin typeface="Arial" charset="0"/>
              </a:rPr>
              <a:t>th</a:t>
            </a:r>
            <a:r>
              <a:rPr lang="en-US" sz="1200" i="1" dirty="0" smtClean="0">
                <a:solidFill>
                  <a:srgbClr val="FFFFFF"/>
                </a:solidFill>
                <a:latin typeface="Arial" charset="0"/>
              </a:rPr>
              <a:t> </a:t>
            </a:r>
            <a:r>
              <a:rPr lang="en-US" sz="1200" i="1" dirty="0">
                <a:solidFill>
                  <a:srgbClr val="FFFFFF"/>
                </a:solidFill>
                <a:latin typeface="Arial" charset="0"/>
              </a:rPr>
              <a:t>Ed</a:t>
            </a:r>
            <a:r>
              <a:rPr lang="en-US" sz="1200" dirty="0">
                <a:solidFill>
                  <a:srgbClr val="FFFFFF"/>
                </a:solidFill>
                <a:latin typeface="Arial" charset="0"/>
              </a:rPr>
              <a:t>., </a:t>
            </a:r>
            <a:r>
              <a:rPr lang="en-US" sz="1200" dirty="0" smtClean="0">
                <a:solidFill>
                  <a:srgbClr val="FFFFFF"/>
                </a:solidFill>
                <a:latin typeface="Arial" charset="0"/>
              </a:rPr>
              <a:t>p. 352</a:t>
            </a:r>
            <a:endParaRPr lang="en-US" sz="1200" dirty="0">
              <a:solidFill>
                <a:srgbClr val="FFFFFF"/>
              </a:solidFill>
              <a:latin typeface="Arial" charset="0"/>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p:cNvGrpSpPr/>
        <p:nvPr/>
      </p:nvGrpSpPr>
      <p:grpSpPr>
        <a:xfrm>
          <a:off x="0" y="0"/>
          <a:ext cx="0" cy="0"/>
          <a:chOff x="0" y="0"/>
          <a:chExt cx="0" cy="0"/>
        </a:xfrm>
      </p:grpSpPr>
      <p:sp>
        <p:nvSpPr>
          <p:cNvPr id="1263620" name="Text Box 4"/>
          <p:cNvSpPr txBox="1">
            <a:spLocks noChangeArrowheads="1"/>
          </p:cNvSpPr>
          <p:nvPr/>
        </p:nvSpPr>
        <p:spPr bwMode="auto">
          <a:xfrm>
            <a:off x="830264" y="5791200"/>
            <a:ext cx="8580437" cy="554037"/>
          </a:xfrm>
          <a:prstGeom prst="rect">
            <a:avLst/>
          </a:prstGeom>
          <a:solidFill>
            <a:srgbClr val="080808"/>
          </a:solidFill>
          <a:ln w="9525">
            <a:noFill/>
            <a:miter lim="800000"/>
            <a:headEnd/>
            <a:tailEnd/>
          </a:ln>
          <a:effectLst/>
        </p:spPr>
        <p:txBody>
          <a:bodyPr wrap="none" anchor="ctr" anchorCtr="1"/>
          <a:lstStyle/>
          <a:p>
            <a:pPr algn="ctr">
              <a:lnSpc>
                <a:spcPct val="110000"/>
              </a:lnSpc>
            </a:pPr>
            <a:r>
              <a:rPr lang="en-US" sz="2000" b="1" dirty="0">
                <a:solidFill>
                  <a:srgbClr val="FFFFFF"/>
                </a:solidFill>
                <a:latin typeface="Arial" charset="0"/>
              </a:rPr>
              <a:t>Environmental Factors in the Development of Agriculture</a:t>
            </a:r>
          </a:p>
        </p:txBody>
      </p:sp>
      <p:sp>
        <p:nvSpPr>
          <p:cNvPr id="5" name="Text Box 2"/>
          <p:cNvSpPr txBox="1">
            <a:spLocks noChangeArrowheads="1"/>
          </p:cNvSpPr>
          <p:nvPr/>
        </p:nvSpPr>
        <p:spPr bwMode="auto">
          <a:xfrm>
            <a:off x="3689551" y="6262712"/>
            <a:ext cx="2880917"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FFFFFF"/>
                </a:solidFill>
                <a:latin typeface="Arial" charset="0"/>
              </a:rPr>
              <a:t>Understanding </a:t>
            </a:r>
            <a:r>
              <a:rPr lang="en-US" sz="1200" i="1" dirty="0" smtClean="0">
                <a:solidFill>
                  <a:srgbClr val="FFFFFF"/>
                </a:solidFill>
                <a:latin typeface="Arial" charset="0"/>
              </a:rPr>
              <a:t>Humans,10</a:t>
            </a:r>
            <a:r>
              <a:rPr lang="en-US" sz="1200" i="1" baseline="30000" dirty="0" smtClean="0">
                <a:solidFill>
                  <a:srgbClr val="FFFFFF"/>
                </a:solidFill>
                <a:latin typeface="Arial" charset="0"/>
              </a:rPr>
              <a:t>th</a:t>
            </a:r>
            <a:r>
              <a:rPr lang="en-US" sz="1200" i="1" dirty="0" smtClean="0">
                <a:solidFill>
                  <a:srgbClr val="FFFFFF"/>
                </a:solidFill>
                <a:latin typeface="Arial" charset="0"/>
              </a:rPr>
              <a:t> </a:t>
            </a:r>
            <a:r>
              <a:rPr lang="en-US" sz="1200" i="1" dirty="0">
                <a:solidFill>
                  <a:srgbClr val="FFFFFF"/>
                </a:solidFill>
                <a:latin typeface="Arial" charset="0"/>
              </a:rPr>
              <a:t>Ed</a:t>
            </a:r>
            <a:r>
              <a:rPr lang="en-US" sz="1200" dirty="0">
                <a:solidFill>
                  <a:srgbClr val="FFFFFF"/>
                </a:solidFill>
                <a:latin typeface="Arial" charset="0"/>
              </a:rPr>
              <a:t>., </a:t>
            </a:r>
            <a:r>
              <a:rPr lang="en-US" sz="1200" dirty="0" smtClean="0">
                <a:solidFill>
                  <a:srgbClr val="FFFFFF"/>
                </a:solidFill>
                <a:latin typeface="Arial" charset="0"/>
              </a:rPr>
              <a:t>p. 354</a:t>
            </a:r>
            <a:endParaRPr lang="en-US" sz="1200" dirty="0">
              <a:solidFill>
                <a:srgbClr val="FFFFFF"/>
              </a:solidFill>
              <a:latin typeface="Arial" charset="0"/>
            </a:endParaRPr>
          </a:p>
        </p:txBody>
      </p:sp>
      <p:pic>
        <p:nvPicPr>
          <p:cNvPr id="6" name="Picture 5" descr="text 10th ed p 354c.jpg"/>
          <p:cNvPicPr>
            <a:picLocks noChangeAspect="1"/>
          </p:cNvPicPr>
          <p:nvPr/>
        </p:nvPicPr>
        <p:blipFill>
          <a:blip r:embed="rId3" cstate="print">
            <a:lum bright="10000" contrast="4000"/>
          </a:blip>
          <a:stretch>
            <a:fillRect/>
          </a:stretch>
        </p:blipFill>
        <p:spPr>
          <a:xfrm>
            <a:off x="1241534" y="1562673"/>
            <a:ext cx="7772400" cy="4076127"/>
          </a:xfrm>
          <a:prstGeom prst="rect">
            <a:avLst/>
          </a:prstGeom>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9" name="Rectangle 3"/>
          <p:cNvSpPr>
            <a:spLocks noGrp="1" noChangeArrowheads="1"/>
          </p:cNvSpPr>
          <p:nvPr>
            <p:ph type="body" idx="1"/>
          </p:nvPr>
        </p:nvSpPr>
        <p:spPr>
          <a:xfrm>
            <a:off x="1485900" y="2207759"/>
            <a:ext cx="7315200" cy="2616101"/>
          </a:xfrm>
        </p:spPr>
        <p:txBody>
          <a:bodyPr>
            <a:spAutoFit/>
          </a:bodyPr>
          <a:lstStyle/>
          <a:p>
            <a:r>
              <a:rPr lang="en-US" sz="4000" b="1" dirty="0"/>
              <a:t>agriculture</a:t>
            </a:r>
          </a:p>
          <a:p>
            <a:pPr>
              <a:lnSpc>
                <a:spcPct val="40000"/>
              </a:lnSpc>
            </a:pPr>
            <a:endParaRPr lang="en-US" sz="3600" dirty="0"/>
          </a:p>
          <a:p>
            <a:pPr lvl="1">
              <a:buFontTx/>
              <a:buChar char="–"/>
            </a:pPr>
            <a:r>
              <a:rPr lang="en-US" dirty="0"/>
              <a:t>the propagation and exploitation of domesticated plants and/or animals by humans</a:t>
            </a:r>
          </a:p>
        </p:txBody>
      </p:sp>
      <p:sp>
        <p:nvSpPr>
          <p:cNvPr id="4" name="Rectangle 2"/>
          <p:cNvSpPr txBox="1">
            <a:spLocks noChangeArrowheads="1"/>
          </p:cNvSpPr>
          <p:nvPr/>
        </p:nvSpPr>
        <p:spPr bwMode="auto">
          <a:xfrm>
            <a:off x="1485900" y="757238"/>
            <a:ext cx="7315200" cy="461665"/>
          </a:xfrm>
          <a:prstGeom prst="rect">
            <a:avLst/>
          </a:prstGeom>
          <a:noFill/>
          <a:ln w="9525">
            <a:noFill/>
            <a:miter lim="800000"/>
            <a:headEnd/>
            <a:tailEnd/>
          </a:ln>
        </p:spPr>
        <p:txBody>
          <a:bodyPr anchor="b">
            <a:spAutoFit/>
          </a:bodyPr>
          <a:lstStyle/>
          <a:p>
            <a:pPr algn="l">
              <a:defRPr/>
            </a:pPr>
            <a:r>
              <a:rPr lang="en-US" kern="0" dirty="0" smtClean="0">
                <a:solidFill>
                  <a:schemeClr val="tx2"/>
                </a:solidFill>
                <a:latin typeface="+mj-lt"/>
                <a:ea typeface="+mj-ea"/>
                <a:cs typeface="+mj-cs"/>
              </a:rPr>
              <a:t>Domestication and Agriculture</a:t>
            </a:r>
            <a:endParaRPr lang="en-US" b="0"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5" name="Rectangle 3"/>
          <p:cNvSpPr>
            <a:spLocks noGrp="1" noChangeArrowheads="1"/>
          </p:cNvSpPr>
          <p:nvPr>
            <p:ph type="body" idx="1"/>
          </p:nvPr>
        </p:nvSpPr>
        <p:spPr>
          <a:xfrm>
            <a:off x="1485900" y="2209802"/>
            <a:ext cx="7315200" cy="4093428"/>
          </a:xfrm>
        </p:spPr>
        <p:txBody>
          <a:bodyPr wrap="square">
            <a:spAutoFit/>
          </a:bodyPr>
          <a:lstStyle/>
          <a:p>
            <a:r>
              <a:rPr lang="en-US" sz="4000" b="1" dirty="0"/>
              <a:t>agriculture</a:t>
            </a:r>
          </a:p>
          <a:p>
            <a:pPr>
              <a:lnSpc>
                <a:spcPct val="40000"/>
              </a:lnSpc>
            </a:pPr>
            <a:endParaRPr lang="en-US" sz="4000" dirty="0"/>
          </a:p>
          <a:p>
            <a:pPr lvl="1">
              <a:buFontTx/>
              <a:buChar char="–"/>
            </a:pPr>
            <a:r>
              <a:rPr lang="en-US" dirty="0"/>
              <a:t>a cultural </a:t>
            </a:r>
            <a:r>
              <a:rPr lang="en-US" dirty="0" smtClean="0"/>
              <a:t>activity</a:t>
            </a:r>
          </a:p>
          <a:p>
            <a:pPr lvl="1">
              <a:buFontTx/>
              <a:buChar char="–"/>
            </a:pPr>
            <a:endParaRPr lang="en-US" sz="1800" dirty="0" smtClean="0"/>
          </a:p>
          <a:p>
            <a:pPr lvl="1">
              <a:buFontTx/>
              <a:buChar char="–"/>
            </a:pPr>
            <a:r>
              <a:rPr lang="en-US" dirty="0" smtClean="0"/>
              <a:t>a </a:t>
            </a:r>
            <a:r>
              <a:rPr lang="en-US" dirty="0"/>
              <a:t>cultural activity associated with planting, herding, and processing domesticated species</a:t>
            </a:r>
            <a:endParaRPr lang="en-US" sz="3600" dirty="0"/>
          </a:p>
          <a:p>
            <a:pPr lvl="1">
              <a:buFontTx/>
              <a:buChar char="–"/>
            </a:pPr>
            <a:endParaRPr lang="en-US" sz="2800" dirty="0"/>
          </a:p>
        </p:txBody>
      </p:sp>
      <p:sp>
        <p:nvSpPr>
          <p:cNvPr id="4" name="Rectangle 2"/>
          <p:cNvSpPr txBox="1">
            <a:spLocks noChangeArrowheads="1"/>
          </p:cNvSpPr>
          <p:nvPr/>
        </p:nvSpPr>
        <p:spPr bwMode="auto">
          <a:xfrm>
            <a:off x="1485900" y="757238"/>
            <a:ext cx="7315200" cy="461665"/>
          </a:xfrm>
          <a:prstGeom prst="rect">
            <a:avLst/>
          </a:prstGeom>
          <a:noFill/>
          <a:ln w="9525">
            <a:noFill/>
            <a:miter lim="800000"/>
            <a:headEnd/>
            <a:tailEnd/>
          </a:ln>
        </p:spPr>
        <p:txBody>
          <a:bodyPr anchor="b">
            <a:spAutoFit/>
          </a:bodyPr>
          <a:lstStyle/>
          <a:p>
            <a:pPr algn="l">
              <a:defRPr/>
            </a:pPr>
            <a:r>
              <a:rPr lang="en-US" kern="0" dirty="0" smtClean="0">
                <a:solidFill>
                  <a:schemeClr val="tx2"/>
                </a:solidFill>
                <a:latin typeface="+mj-lt"/>
                <a:ea typeface="+mj-ea"/>
                <a:cs typeface="+mj-cs"/>
              </a:rPr>
              <a:t>Domestication and Agriculture</a:t>
            </a:r>
            <a:endParaRPr lang="en-US" b="0" kern="0" dirty="0">
              <a:solidFill>
                <a:schemeClr val="tx2"/>
              </a:solidFill>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41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1401.jpg"/>
          <p:cNvPicPr>
            <a:picLocks noChangeAspect="1"/>
          </p:cNvPicPr>
          <p:nvPr/>
        </p:nvPicPr>
        <p:blipFill>
          <a:blip r:embed="rId3" cstate="print"/>
          <a:stretch>
            <a:fillRect/>
          </a:stretch>
        </p:blipFill>
        <p:spPr>
          <a:xfrm>
            <a:off x="1316916" y="215464"/>
            <a:ext cx="7620818" cy="6400800"/>
          </a:xfrm>
          <a:prstGeom prst="rect">
            <a:avLst/>
          </a:prstGeom>
        </p:spPr>
      </p:pic>
      <p:sp>
        <p:nvSpPr>
          <p:cNvPr id="5" name="Text Box 5"/>
          <p:cNvSpPr txBox="1">
            <a:spLocks noChangeArrowheads="1"/>
          </p:cNvSpPr>
          <p:nvPr/>
        </p:nvSpPr>
        <p:spPr bwMode="auto">
          <a:xfrm>
            <a:off x="1898194" y="5791200"/>
            <a:ext cx="3917547" cy="342145"/>
          </a:xfrm>
          <a:prstGeom prst="rect">
            <a:avLst/>
          </a:prstGeom>
          <a:noFill/>
          <a:ln w="9525">
            <a:noFill/>
            <a:miter lim="800000"/>
            <a:headEnd/>
            <a:tailEnd/>
          </a:ln>
          <a:effectLst/>
        </p:spPr>
        <p:txBody>
          <a:bodyPr wrap="none">
            <a:spAutoFit/>
          </a:bodyPr>
          <a:lstStyle/>
          <a:p>
            <a:pPr algn="ctr">
              <a:lnSpc>
                <a:spcPct val="110000"/>
              </a:lnSpc>
            </a:pPr>
            <a:r>
              <a:rPr lang="en-US" sz="1600" b="1" dirty="0">
                <a:solidFill>
                  <a:schemeClr val="tx2"/>
                </a:solidFill>
                <a:latin typeface="Arial" charset="0"/>
              </a:rPr>
              <a:t>Time line for </a:t>
            </a:r>
            <a:r>
              <a:rPr lang="en-US" sz="1600" b="1" dirty="0" smtClean="0">
                <a:solidFill>
                  <a:schemeClr val="tx2"/>
                </a:solidFill>
                <a:latin typeface="Arial" charset="0"/>
              </a:rPr>
              <a:t>Ch.14 "Food </a:t>
            </a:r>
            <a:r>
              <a:rPr lang="en-US" sz="1600" b="1" dirty="0">
                <a:solidFill>
                  <a:schemeClr val="tx2"/>
                </a:solidFill>
                <a:latin typeface="Arial" charset="0"/>
              </a:rPr>
              <a:t>Production”</a:t>
            </a:r>
          </a:p>
        </p:txBody>
      </p:sp>
      <p:sp>
        <p:nvSpPr>
          <p:cNvPr id="6" name="Text Box 2"/>
          <p:cNvSpPr txBox="1">
            <a:spLocks noChangeArrowheads="1"/>
          </p:cNvSpPr>
          <p:nvPr/>
        </p:nvSpPr>
        <p:spPr bwMode="auto">
          <a:xfrm>
            <a:off x="2402930" y="6019800"/>
            <a:ext cx="2922595"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chemeClr val="tx2"/>
                </a:solidFill>
                <a:latin typeface="Arial" charset="0"/>
              </a:rPr>
              <a:t>Understanding </a:t>
            </a:r>
            <a:r>
              <a:rPr lang="en-US" sz="1200" i="1" dirty="0" smtClean="0">
                <a:solidFill>
                  <a:schemeClr val="tx2"/>
                </a:solidFill>
                <a:latin typeface="Arial" charset="0"/>
              </a:rPr>
              <a:t>Humans,10</a:t>
            </a:r>
            <a:r>
              <a:rPr lang="en-US" sz="1200" i="1" baseline="30000" dirty="0" smtClean="0">
                <a:solidFill>
                  <a:schemeClr val="tx2"/>
                </a:solidFill>
                <a:latin typeface="Arial" charset="0"/>
              </a:rPr>
              <a:t>th</a:t>
            </a:r>
            <a:r>
              <a:rPr lang="en-US" sz="1200" i="1" dirty="0" smtClean="0">
                <a:solidFill>
                  <a:schemeClr val="tx2"/>
                </a:solidFill>
                <a:latin typeface="Arial" charset="0"/>
              </a:rPr>
              <a:t> </a:t>
            </a:r>
            <a:r>
              <a:rPr lang="en-US" sz="1200" i="1" dirty="0">
                <a:solidFill>
                  <a:schemeClr val="tx2"/>
                </a:solidFill>
                <a:latin typeface="Arial" charset="0"/>
              </a:rPr>
              <a:t>Ed</a:t>
            </a:r>
            <a:r>
              <a:rPr lang="en-US" sz="1200" dirty="0">
                <a:solidFill>
                  <a:schemeClr val="tx2"/>
                </a:solidFill>
                <a:latin typeface="Arial" charset="0"/>
              </a:rPr>
              <a:t>., p. </a:t>
            </a:r>
            <a:r>
              <a:rPr lang="en-US" sz="1200" dirty="0" smtClean="0">
                <a:solidFill>
                  <a:schemeClr val="tx2"/>
                </a:solidFill>
                <a:latin typeface="Arial" charset="0"/>
              </a:rPr>
              <a:t>347</a:t>
            </a:r>
            <a:endParaRPr lang="en-US" sz="1200" dirty="0">
              <a:solidFill>
                <a:schemeClr val="tx2"/>
              </a:solidFill>
              <a:latin typeface="Arial" charset="0"/>
            </a:endParaRPr>
          </a:p>
        </p:txBody>
      </p:sp>
      <p:sp>
        <p:nvSpPr>
          <p:cNvPr id="7" name="Text Box 5"/>
          <p:cNvSpPr txBox="1">
            <a:spLocks noChangeArrowheads="1"/>
          </p:cNvSpPr>
          <p:nvPr/>
        </p:nvSpPr>
        <p:spPr bwMode="auto">
          <a:xfrm>
            <a:off x="2263666" y="685800"/>
            <a:ext cx="6281737" cy="882650"/>
          </a:xfrm>
          <a:prstGeom prst="rect">
            <a:avLst/>
          </a:prstGeom>
          <a:solidFill>
            <a:schemeClr val="accent6">
              <a:lumMod val="20000"/>
              <a:lumOff val="80000"/>
              <a:alpha val="50000"/>
            </a:schemeClr>
          </a:solidFill>
          <a:ln w="76200">
            <a:solidFill>
              <a:schemeClr val="accent2"/>
            </a:solidFill>
            <a:miter lim="800000"/>
            <a:headEnd/>
            <a:tailEnd/>
          </a:ln>
          <a:effectLst/>
        </p:spPr>
        <p:txBody>
          <a:bodyPr wrap="none" anchor="ctr"/>
          <a:lstStyle/>
          <a:p>
            <a:pPr algn="ctr"/>
            <a:endParaRPr lang="en-US" b="1" dirty="0"/>
          </a:p>
          <a:p>
            <a:pPr algn="ctr"/>
            <a:r>
              <a:rPr lang="en-US" b="1" dirty="0" smtClean="0"/>
              <a:t>Chapter 15 The First Civilizations:</a:t>
            </a:r>
          </a:p>
          <a:p>
            <a:pPr algn="ctr"/>
            <a:r>
              <a:rPr lang="en-US" b="1" dirty="0" smtClean="0"/>
              <a:t>Old World Civilizations</a:t>
            </a:r>
            <a:endParaRPr lang="en-US" b="1" dirty="0"/>
          </a:p>
          <a:p>
            <a:pPr algn="ctr"/>
            <a:endParaRPr lang="en-US" b="1" dirty="0"/>
          </a:p>
        </p:txBody>
      </p:sp>
      <p:sp>
        <p:nvSpPr>
          <p:cNvPr id="9" name="Text Box 5"/>
          <p:cNvSpPr txBox="1">
            <a:spLocks noChangeArrowheads="1"/>
          </p:cNvSpPr>
          <p:nvPr/>
        </p:nvSpPr>
        <p:spPr bwMode="auto">
          <a:xfrm>
            <a:off x="2247900" y="2590800"/>
            <a:ext cx="6281737" cy="1066581"/>
          </a:xfrm>
          <a:prstGeom prst="rect">
            <a:avLst/>
          </a:prstGeom>
          <a:solidFill>
            <a:schemeClr val="accent6">
              <a:lumMod val="20000"/>
              <a:lumOff val="80000"/>
              <a:alpha val="50000"/>
            </a:schemeClr>
          </a:solidFill>
          <a:ln w="76200">
            <a:solidFill>
              <a:srgbClr val="FFC000"/>
            </a:solidFill>
            <a:miter lim="800000"/>
            <a:headEnd/>
            <a:tailEnd/>
          </a:ln>
          <a:effectLst/>
        </p:spPr>
        <p:txBody>
          <a:bodyPr wrap="none" anchor="ctr"/>
          <a:lstStyle/>
          <a:p>
            <a:pPr algn="ctr"/>
            <a:endParaRPr lang="en-US" b="1" dirty="0"/>
          </a:p>
          <a:p>
            <a:pPr algn="ctr"/>
            <a:r>
              <a:rPr lang="en-US" b="1" dirty="0" smtClean="0"/>
              <a:t>Chapter 15 The First Civilizations:</a:t>
            </a:r>
          </a:p>
          <a:p>
            <a:pPr algn="ctr"/>
            <a:r>
              <a:rPr lang="en-US" b="1" dirty="0" smtClean="0"/>
              <a:t>Old World Civilizations</a:t>
            </a:r>
            <a:endParaRPr lang="en-US" b="1" dirty="0"/>
          </a:p>
          <a:p>
            <a:pPr algn="ctr"/>
            <a:endParaRPr lang="en-US" b="1" dirty="0"/>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14022" name="Text Box 1030"/>
          <p:cNvSpPr txBox="1">
            <a:spLocks noChangeArrowheads="1"/>
          </p:cNvSpPr>
          <p:nvPr/>
        </p:nvSpPr>
        <p:spPr bwMode="auto">
          <a:xfrm>
            <a:off x="1485900" y="533400"/>
            <a:ext cx="7315200" cy="1311128"/>
          </a:xfrm>
          <a:prstGeom prst="rect">
            <a:avLst/>
          </a:prstGeom>
          <a:noFill/>
          <a:ln w="9525">
            <a:noFill/>
            <a:miter lim="800000"/>
            <a:headEnd/>
            <a:tailEnd/>
          </a:ln>
          <a:effectLst/>
        </p:spPr>
        <p:txBody>
          <a:bodyPr>
            <a:spAutoFit/>
          </a:bodyPr>
          <a:lstStyle/>
          <a:p>
            <a:pPr algn="ctr" eaLnBrk="0" hangingPunct="0">
              <a:spcBef>
                <a:spcPct val="20000"/>
              </a:spcBef>
              <a:buClr>
                <a:srgbClr val="996633"/>
              </a:buClr>
            </a:pPr>
            <a:r>
              <a:rPr kumimoji="1" lang="en-US" sz="1200" dirty="0">
                <a:solidFill>
                  <a:srgbClr val="000000"/>
                </a:solidFill>
                <a:latin typeface="Verdana" pitchFamily="34" charset="0"/>
              </a:rPr>
              <a:t>Class Slides Set</a:t>
            </a:r>
            <a:r>
              <a:rPr kumimoji="1" lang="en-US" sz="1200" b="1" dirty="0">
                <a:solidFill>
                  <a:srgbClr val="000000"/>
                </a:solidFill>
                <a:latin typeface="Verdana" pitchFamily="34" charset="0"/>
              </a:rPr>
              <a:t> </a:t>
            </a:r>
            <a:r>
              <a:rPr kumimoji="1" lang="en-US" sz="1200" dirty="0" smtClean="0">
                <a:solidFill>
                  <a:srgbClr val="000000"/>
                </a:solidFill>
                <a:latin typeface="Verdana" pitchFamily="34" charset="0"/>
              </a:rPr>
              <a:t>32</a:t>
            </a:r>
          </a:p>
          <a:p>
            <a:pPr algn="ctr" eaLnBrk="0" hangingPunct="0">
              <a:spcBef>
                <a:spcPct val="20000"/>
              </a:spcBef>
              <a:buClr>
                <a:srgbClr val="996633"/>
              </a:buClr>
            </a:pPr>
            <a:endParaRPr kumimoji="1" lang="en-US" sz="1200" dirty="0">
              <a:solidFill>
                <a:srgbClr val="000000"/>
              </a:solidFill>
              <a:latin typeface="Verdana" pitchFamily="34" charset="0"/>
            </a:endParaRPr>
          </a:p>
          <a:p>
            <a:pPr algn="ctr" eaLnBrk="0" hangingPunct="0">
              <a:spcBef>
                <a:spcPct val="20000"/>
              </a:spcBef>
              <a:buClr>
                <a:srgbClr val="996633"/>
              </a:buClr>
            </a:pPr>
            <a:endParaRPr kumimoji="1" lang="en-US" sz="1100" b="1" dirty="0" smtClean="0">
              <a:solidFill>
                <a:srgbClr val="000000"/>
              </a:solidFill>
              <a:latin typeface="Verdana" pitchFamily="34" charset="0"/>
            </a:endParaRPr>
          </a:p>
          <a:p>
            <a:pPr algn="ctr" eaLnBrk="0" hangingPunct="0">
              <a:spcBef>
                <a:spcPct val="20000"/>
              </a:spcBef>
              <a:buClr>
                <a:srgbClr val="996633"/>
              </a:buClr>
            </a:pPr>
            <a:r>
              <a:rPr kumimoji="1" lang="en-US" sz="3200" b="1" dirty="0" smtClean="0">
                <a:solidFill>
                  <a:srgbClr val="000000"/>
                </a:solidFill>
                <a:effectLst>
                  <a:outerShdw blurRad="50800" dist="38100" algn="l" rotWithShape="0">
                    <a:prstClr val="black">
                      <a:alpha val="40000"/>
                    </a:prstClr>
                  </a:outerShdw>
                </a:effectLst>
                <a:latin typeface="Verdana" pitchFamily="34" charset="0"/>
              </a:rPr>
              <a:t>The </a:t>
            </a:r>
            <a:r>
              <a:rPr kumimoji="1" lang="en-US" sz="3200" b="1" dirty="0">
                <a:solidFill>
                  <a:srgbClr val="000000"/>
                </a:solidFill>
                <a:effectLst>
                  <a:outerShdw blurRad="50800" dist="38100" algn="l" rotWithShape="0">
                    <a:prstClr val="black">
                      <a:alpha val="40000"/>
                    </a:prstClr>
                  </a:outerShdw>
                </a:effectLst>
                <a:latin typeface="Verdana" pitchFamily="34" charset="0"/>
              </a:rPr>
              <a:t>Neolithic</a:t>
            </a:r>
          </a:p>
        </p:txBody>
      </p:sp>
      <p:sp>
        <p:nvSpPr>
          <p:cNvPr id="6" name="Rectangle 2"/>
          <p:cNvSpPr txBox="1">
            <a:spLocks noChangeArrowheads="1"/>
          </p:cNvSpPr>
          <p:nvPr/>
        </p:nvSpPr>
        <p:spPr bwMode="auto">
          <a:xfrm>
            <a:off x="1485900" y="838202"/>
            <a:ext cx="7315200" cy="461665"/>
          </a:xfrm>
          <a:prstGeom prst="rect">
            <a:avLst/>
          </a:prstGeom>
          <a:noFill/>
          <a:ln w="9525">
            <a:noFill/>
            <a:miter lim="800000"/>
            <a:headEnd/>
            <a:tailEnd/>
          </a:ln>
        </p:spPr>
        <p:txBody>
          <a:bodyPr anchor="b">
            <a:spAutoFit/>
          </a:bodyPr>
          <a:lstStyle/>
          <a:p>
            <a:pPr algn="ctr">
              <a:defRPr/>
            </a:pPr>
            <a:r>
              <a:rPr lang="en-US" kern="0" dirty="0" smtClean="0">
                <a:solidFill>
                  <a:srgbClr val="000000"/>
                </a:solidFill>
                <a:latin typeface="Arial"/>
              </a:rPr>
              <a:t>Ch. 14 Food Production: A Biocultural Revolution</a:t>
            </a:r>
            <a:endParaRPr lang="en-US" kern="0" dirty="0">
              <a:solidFill>
                <a:srgbClr val="000000"/>
              </a:solidFill>
              <a:latin typeface="Arial"/>
            </a:endParaRPr>
          </a:p>
        </p:txBody>
      </p:sp>
      <p:sp>
        <p:nvSpPr>
          <p:cNvPr id="7" name="Text Box 2"/>
          <p:cNvSpPr txBox="1">
            <a:spLocks noChangeArrowheads="1"/>
          </p:cNvSpPr>
          <p:nvPr/>
        </p:nvSpPr>
        <p:spPr bwMode="auto">
          <a:xfrm>
            <a:off x="3348909" y="6248400"/>
            <a:ext cx="3562194" cy="369332"/>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00000"/>
                </a:solidFill>
                <a:latin typeface="Arial" charset="0"/>
              </a:rPr>
              <a:t>Understanding </a:t>
            </a:r>
            <a:r>
              <a:rPr lang="en-US" sz="1200" i="1" dirty="0" smtClean="0">
                <a:solidFill>
                  <a:srgbClr val="000000"/>
                </a:solidFill>
                <a:latin typeface="Arial" charset="0"/>
              </a:rPr>
              <a:t>Humans,10</a:t>
            </a:r>
            <a:r>
              <a:rPr lang="en-US" sz="1200" i="1" baseline="30000" dirty="0" smtClean="0">
                <a:solidFill>
                  <a:srgbClr val="000000"/>
                </a:solidFill>
                <a:latin typeface="Arial" charset="0"/>
              </a:rPr>
              <a:t>th</a:t>
            </a:r>
            <a:r>
              <a:rPr lang="en-US" sz="1200" i="1" dirty="0" smtClean="0">
                <a:solidFill>
                  <a:srgbClr val="000000"/>
                </a:solidFill>
                <a:latin typeface="Arial" charset="0"/>
              </a:rPr>
              <a:t> </a:t>
            </a:r>
            <a:r>
              <a:rPr lang="en-US" sz="1200" i="1" dirty="0">
                <a:solidFill>
                  <a:srgbClr val="000000"/>
                </a:solidFill>
                <a:latin typeface="Arial" charset="0"/>
              </a:rPr>
              <a:t>Ed</a:t>
            </a:r>
            <a:r>
              <a:rPr lang="en-US" sz="1200" dirty="0">
                <a:solidFill>
                  <a:srgbClr val="000000"/>
                </a:solidFill>
                <a:latin typeface="Arial" charset="0"/>
              </a:rPr>
              <a:t>., </a:t>
            </a:r>
            <a:r>
              <a:rPr lang="en-US" sz="1200" dirty="0" smtClean="0">
                <a:solidFill>
                  <a:srgbClr val="000000"/>
                </a:solidFill>
                <a:latin typeface="Arial" charset="0"/>
              </a:rPr>
              <a:t>pp. 366 and 361</a:t>
            </a:r>
            <a:endParaRPr lang="en-US" sz="1200" dirty="0">
              <a:solidFill>
                <a:srgbClr val="000000"/>
              </a:solidFill>
              <a:latin typeface="Arial" charset="0"/>
            </a:endParaRPr>
          </a:p>
        </p:txBody>
      </p:sp>
      <p:pic>
        <p:nvPicPr>
          <p:cNvPr id="11" name="Picture 10" descr="1412.jpg"/>
          <p:cNvPicPr>
            <a:picLocks noChangeAspect="1"/>
          </p:cNvPicPr>
          <p:nvPr/>
        </p:nvPicPr>
        <p:blipFill>
          <a:blip r:embed="rId3" cstate="print"/>
          <a:stretch>
            <a:fillRect/>
          </a:stretch>
        </p:blipFill>
        <p:spPr>
          <a:xfrm>
            <a:off x="1011067" y="2039112"/>
            <a:ext cx="3522833" cy="4133088"/>
          </a:xfrm>
          <a:prstGeom prst="rect">
            <a:avLst/>
          </a:prstGeom>
        </p:spPr>
      </p:pic>
      <p:pic>
        <p:nvPicPr>
          <p:cNvPr id="12" name="Picture 11" descr="1408.jpg"/>
          <p:cNvPicPr>
            <a:picLocks noChangeAspect="1"/>
          </p:cNvPicPr>
          <p:nvPr/>
        </p:nvPicPr>
        <p:blipFill>
          <a:blip r:embed="rId4" cstate="print"/>
          <a:stretch>
            <a:fillRect/>
          </a:stretch>
        </p:blipFill>
        <p:spPr>
          <a:xfrm>
            <a:off x="4623302" y="2028498"/>
            <a:ext cx="4482598" cy="4133088"/>
          </a:xfrm>
          <a:prstGeom prst="rect">
            <a:avLst/>
          </a:prstGeom>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0386" name="Rectangle 2"/>
          <p:cNvSpPr>
            <a:spLocks noGrp="1" noChangeArrowheads="1"/>
          </p:cNvSpPr>
          <p:nvPr>
            <p:ph type="body" idx="4294967295"/>
          </p:nvPr>
        </p:nvSpPr>
        <p:spPr>
          <a:xfrm>
            <a:off x="1409700" y="898525"/>
            <a:ext cx="7315200" cy="5029200"/>
          </a:xfrm>
        </p:spPr>
        <p:txBody>
          <a:bodyPr/>
          <a:lstStyle/>
          <a:p>
            <a:r>
              <a:rPr lang="en-US" sz="3600" b="1"/>
              <a:t>domestication</a:t>
            </a:r>
          </a:p>
          <a:p>
            <a:pPr lvl="1">
              <a:buFontTx/>
              <a:buChar char="–"/>
            </a:pPr>
            <a:r>
              <a:rPr lang="en-US" sz="2800" b="1"/>
              <a:t>a state of interdependence between humans and selected plant or animal species </a:t>
            </a:r>
          </a:p>
          <a:p>
            <a:endParaRPr lang="en-US" sz="2800" b="1"/>
          </a:p>
        </p:txBody>
      </p:sp>
      <p:sp>
        <p:nvSpPr>
          <p:cNvPr id="400387" name="Text Box 3"/>
          <p:cNvSpPr txBox="1">
            <a:spLocks noChangeArrowheads="1"/>
          </p:cNvSpPr>
          <p:nvPr/>
        </p:nvSpPr>
        <p:spPr bwMode="auto">
          <a:xfrm>
            <a:off x="2056861" y="6275696"/>
            <a:ext cx="6169895"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chemeClr val="tx2"/>
                </a:solidFill>
                <a:latin typeface="Arial" charset="0"/>
              </a:rPr>
              <a:t>Understanding Physical Anthropology and Archaeology, 8</a:t>
            </a:r>
            <a:r>
              <a:rPr lang="en-US" sz="1200" i="1" baseline="30000" dirty="0">
                <a:solidFill>
                  <a:schemeClr val="tx2"/>
                </a:solidFill>
                <a:latin typeface="Arial" charset="0"/>
              </a:rPr>
              <a:t>th</a:t>
            </a:r>
            <a:r>
              <a:rPr lang="en-US" sz="1200" i="1" dirty="0">
                <a:solidFill>
                  <a:schemeClr val="tx2"/>
                </a:solidFill>
                <a:latin typeface="Arial" charset="0"/>
              </a:rPr>
              <a:t> Ed.</a:t>
            </a:r>
            <a:r>
              <a:rPr lang="en-US" sz="1200" dirty="0">
                <a:solidFill>
                  <a:schemeClr val="tx2"/>
                </a:solidFill>
                <a:latin typeface="Arial" charset="0"/>
              </a:rPr>
              <a:t>, pp. 421, </a:t>
            </a:r>
            <a:r>
              <a:rPr lang="en-US" sz="1200" i="1" dirty="0" smtClean="0">
                <a:solidFill>
                  <a:srgbClr val="000000"/>
                </a:solidFill>
                <a:latin typeface="Arial" charset="0"/>
              </a:rPr>
              <a:t>10</a:t>
            </a:r>
            <a:r>
              <a:rPr lang="en-US" sz="1200" i="1" baseline="30000" dirty="0" smtClean="0">
                <a:solidFill>
                  <a:srgbClr val="000000"/>
                </a:solidFill>
                <a:latin typeface="Arial" charset="0"/>
              </a:rPr>
              <a:t>th</a:t>
            </a:r>
            <a:r>
              <a:rPr lang="en-US" sz="1200" i="1" dirty="0" smtClean="0">
                <a:solidFill>
                  <a:srgbClr val="000000"/>
                </a:solidFill>
                <a:latin typeface="Arial" charset="0"/>
              </a:rPr>
              <a:t> Ed</a:t>
            </a:r>
            <a:r>
              <a:rPr lang="en-US" sz="1200" dirty="0" smtClean="0">
                <a:solidFill>
                  <a:srgbClr val="000000"/>
                </a:solidFill>
                <a:latin typeface="Arial" charset="0"/>
              </a:rPr>
              <a:t>., p. 361</a:t>
            </a:r>
            <a:endParaRPr lang="en-US" sz="1200" dirty="0">
              <a:solidFill>
                <a:srgbClr val="000000"/>
              </a:solidFill>
              <a:latin typeface="Arial" charset="0"/>
            </a:endParaRPr>
          </a:p>
        </p:txBody>
      </p:sp>
      <p:pic>
        <p:nvPicPr>
          <p:cNvPr id="400388" name="Picture 4" descr="Turn81604"/>
          <p:cNvPicPr>
            <a:picLocks noChangeAspect="1" noChangeArrowheads="1"/>
          </p:cNvPicPr>
          <p:nvPr/>
        </p:nvPicPr>
        <p:blipFill>
          <a:blip r:embed="rId2" cstate="print"/>
          <a:srcRect/>
          <a:stretch>
            <a:fillRect/>
          </a:stretch>
        </p:blipFill>
        <p:spPr bwMode="auto">
          <a:xfrm>
            <a:off x="4468812" y="2870200"/>
            <a:ext cx="4332288" cy="3225800"/>
          </a:xfrm>
          <a:prstGeom prst="rect">
            <a:avLst/>
          </a:prstGeom>
          <a:noFill/>
        </p:spPr>
      </p:pic>
      <p:pic>
        <p:nvPicPr>
          <p:cNvPr id="400389" name="Picture 5" descr="Turn81607"/>
          <p:cNvPicPr>
            <a:picLocks noChangeAspect="1" noChangeArrowheads="1"/>
          </p:cNvPicPr>
          <p:nvPr/>
        </p:nvPicPr>
        <p:blipFill>
          <a:blip r:embed="rId3" cstate="print"/>
          <a:srcRect/>
          <a:stretch>
            <a:fillRect/>
          </a:stretch>
        </p:blipFill>
        <p:spPr bwMode="auto">
          <a:xfrm>
            <a:off x="1762127" y="2794000"/>
            <a:ext cx="2009775" cy="3302000"/>
          </a:xfrm>
          <a:prstGeom prst="rect">
            <a:avLst/>
          </a:prstGeom>
          <a:noFill/>
        </p:spPr>
      </p:pic>
      <p:sp>
        <p:nvSpPr>
          <p:cNvPr id="400390" name="Text Box 6"/>
          <p:cNvSpPr txBox="1">
            <a:spLocks noChangeArrowheads="1"/>
          </p:cNvSpPr>
          <p:nvPr/>
        </p:nvSpPr>
        <p:spPr bwMode="auto">
          <a:xfrm>
            <a:off x="1884364" y="5775326"/>
            <a:ext cx="1635384" cy="400110"/>
          </a:xfrm>
          <a:prstGeom prst="rect">
            <a:avLst/>
          </a:prstGeom>
          <a:solidFill>
            <a:schemeClr val="bg1"/>
          </a:solidFill>
          <a:ln w="9525">
            <a:noFill/>
            <a:miter lim="800000"/>
            <a:headEnd/>
            <a:tailEnd/>
          </a:ln>
          <a:effectLst/>
        </p:spPr>
        <p:txBody>
          <a:bodyPr wrap="none">
            <a:spAutoFit/>
          </a:bodyPr>
          <a:lstStyle/>
          <a:p>
            <a:r>
              <a:rPr lang="en-US" sz="2000" dirty="0">
                <a:latin typeface="Verdana" pitchFamily="34" charset="0"/>
              </a:rPr>
              <a:t>pearl millet</a:t>
            </a:r>
          </a:p>
        </p:txBody>
      </p:sp>
      <p:sp>
        <p:nvSpPr>
          <p:cNvPr id="400393" name="Text Box 9"/>
          <p:cNvSpPr txBox="1">
            <a:spLocks noChangeArrowheads="1"/>
          </p:cNvSpPr>
          <p:nvPr/>
        </p:nvSpPr>
        <p:spPr bwMode="auto">
          <a:xfrm>
            <a:off x="3933826" y="5927727"/>
            <a:ext cx="5400675" cy="396875"/>
          </a:xfrm>
          <a:prstGeom prst="rect">
            <a:avLst/>
          </a:prstGeom>
          <a:solidFill>
            <a:schemeClr val="bg1"/>
          </a:solidFill>
          <a:ln w="9525">
            <a:noFill/>
            <a:miter lim="800000"/>
            <a:headEnd/>
            <a:tailEnd/>
          </a:ln>
          <a:effectLst/>
        </p:spPr>
        <p:txBody>
          <a:bodyPr>
            <a:spAutoFit/>
          </a:bodyPr>
          <a:lstStyle/>
          <a:p>
            <a:pPr algn="ctr"/>
            <a:r>
              <a:rPr lang="en-US" sz="2000" dirty="0">
                <a:latin typeface="Verdana" pitchFamily="34" charset="0"/>
              </a:rPr>
              <a:t>South American llama</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3" name="Rectangle 3"/>
          <p:cNvSpPr>
            <a:spLocks noGrp="1" noChangeArrowheads="1"/>
          </p:cNvSpPr>
          <p:nvPr>
            <p:ph type="body" idx="1"/>
          </p:nvPr>
        </p:nvSpPr>
        <p:spPr>
          <a:xfrm>
            <a:off x="1485900" y="2133600"/>
            <a:ext cx="7315200" cy="2443746"/>
          </a:xfrm>
        </p:spPr>
        <p:txBody>
          <a:bodyPr wrap="square">
            <a:spAutoFit/>
          </a:bodyPr>
          <a:lstStyle/>
          <a:p>
            <a:r>
              <a:rPr lang="en-US" sz="3600" b="1" dirty="0"/>
              <a:t>domestication</a:t>
            </a:r>
          </a:p>
          <a:p>
            <a:endParaRPr lang="en-US" sz="1200" b="1" dirty="0"/>
          </a:p>
          <a:p>
            <a:pPr lvl="1">
              <a:buFontTx/>
              <a:buChar char="–"/>
            </a:pPr>
            <a:r>
              <a:rPr lang="en-US" dirty="0"/>
              <a:t>an evolutionary process that requires genetic transformation of a wild species</a:t>
            </a:r>
            <a:endParaRPr lang="en-US" sz="2800" dirty="0"/>
          </a:p>
        </p:txBody>
      </p:sp>
      <p:sp>
        <p:nvSpPr>
          <p:cNvPr id="4" name="Rectangle 2"/>
          <p:cNvSpPr txBox="1">
            <a:spLocks noChangeArrowheads="1"/>
          </p:cNvSpPr>
          <p:nvPr/>
        </p:nvSpPr>
        <p:spPr bwMode="auto">
          <a:xfrm>
            <a:off x="1485900" y="757238"/>
            <a:ext cx="7315200" cy="461665"/>
          </a:xfrm>
          <a:prstGeom prst="rect">
            <a:avLst/>
          </a:prstGeom>
          <a:noFill/>
          <a:ln w="9525">
            <a:noFill/>
            <a:miter lim="800000"/>
            <a:headEnd/>
            <a:tailEnd/>
          </a:ln>
        </p:spPr>
        <p:txBody>
          <a:bodyPr anchor="b">
            <a:spAutoFit/>
          </a:bodyPr>
          <a:lstStyle/>
          <a:p>
            <a:pPr algn="l">
              <a:defRPr/>
            </a:pPr>
            <a:r>
              <a:rPr lang="en-US" kern="0" dirty="0" smtClean="0">
                <a:solidFill>
                  <a:schemeClr val="tx2"/>
                </a:solidFill>
                <a:latin typeface="+mj-lt"/>
                <a:ea typeface="+mj-ea"/>
                <a:cs typeface="+mj-cs"/>
              </a:rPr>
              <a:t>Domestication and Agriculture</a:t>
            </a:r>
            <a:endParaRPr lang="en-US" b="0"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9" name="Rectangle 3"/>
          <p:cNvSpPr>
            <a:spLocks noGrp="1" noChangeArrowheads="1"/>
          </p:cNvSpPr>
          <p:nvPr>
            <p:ph type="body" idx="1"/>
          </p:nvPr>
        </p:nvSpPr>
        <p:spPr>
          <a:xfrm>
            <a:off x="1485900" y="1763250"/>
            <a:ext cx="7315200" cy="4256550"/>
          </a:xfrm>
        </p:spPr>
        <p:txBody>
          <a:bodyPr wrap="square">
            <a:spAutoFit/>
          </a:bodyPr>
          <a:lstStyle/>
          <a:p>
            <a:pPr lvl="1">
              <a:lnSpc>
                <a:spcPct val="90000"/>
              </a:lnSpc>
              <a:buFontTx/>
              <a:buChar char="–"/>
            </a:pPr>
            <a:r>
              <a:rPr lang="en-US" sz="2800" dirty="0">
                <a:latin typeface="Verdana" pitchFamily="34" charset="0"/>
              </a:rPr>
              <a:t>dogs were the first domesticated animals</a:t>
            </a:r>
          </a:p>
          <a:p>
            <a:pPr lvl="1">
              <a:lnSpc>
                <a:spcPct val="70000"/>
              </a:lnSpc>
              <a:buFontTx/>
              <a:buChar char="–"/>
            </a:pPr>
            <a:endParaRPr lang="en-US" sz="1800" dirty="0">
              <a:latin typeface="Verdana" pitchFamily="34" charset="0"/>
            </a:endParaRPr>
          </a:p>
          <a:p>
            <a:pPr lvl="1">
              <a:lnSpc>
                <a:spcPct val="90000"/>
              </a:lnSpc>
              <a:buFontTx/>
              <a:buChar char="–"/>
            </a:pPr>
            <a:r>
              <a:rPr lang="en-US" sz="2800" dirty="0">
                <a:latin typeface="Verdana" pitchFamily="34" charset="0"/>
              </a:rPr>
              <a:t>first role was to help with hunting</a:t>
            </a:r>
          </a:p>
          <a:p>
            <a:pPr lvl="1">
              <a:lnSpc>
                <a:spcPct val="70000"/>
              </a:lnSpc>
              <a:buFontTx/>
              <a:buChar char="–"/>
            </a:pPr>
            <a:endParaRPr lang="en-US" sz="1800" dirty="0">
              <a:latin typeface="Verdana" pitchFamily="34" charset="0"/>
            </a:endParaRPr>
          </a:p>
          <a:p>
            <a:pPr lvl="1">
              <a:lnSpc>
                <a:spcPct val="90000"/>
              </a:lnSpc>
              <a:buFontTx/>
              <a:buChar char="–"/>
            </a:pPr>
            <a:r>
              <a:rPr lang="en-US" sz="2800" dirty="0">
                <a:latin typeface="Verdana" pitchFamily="34" charset="0"/>
              </a:rPr>
              <a:t>as other animals were domesticated, dogs were used to herd, as working </a:t>
            </a:r>
            <a:r>
              <a:rPr lang="en-US" sz="2800" dirty="0" smtClean="0">
                <a:latin typeface="Verdana" pitchFamily="34" charset="0"/>
              </a:rPr>
              <a:t>dogs</a:t>
            </a:r>
          </a:p>
          <a:p>
            <a:pPr lvl="1">
              <a:lnSpc>
                <a:spcPct val="90000"/>
              </a:lnSpc>
            </a:pPr>
            <a:endParaRPr lang="en-US" sz="1800" dirty="0" smtClean="0">
              <a:latin typeface="Verdana" pitchFamily="34" charset="0"/>
            </a:endParaRPr>
          </a:p>
          <a:p>
            <a:pPr lvl="1">
              <a:lnSpc>
                <a:spcPct val="90000"/>
              </a:lnSpc>
              <a:buFontTx/>
              <a:buChar char="–"/>
            </a:pPr>
            <a:r>
              <a:rPr lang="en-US" sz="2800" dirty="0" smtClean="0">
                <a:latin typeface="Verdana" pitchFamily="34" charset="0"/>
              </a:rPr>
              <a:t>and </a:t>
            </a:r>
            <a:r>
              <a:rPr lang="en-US" sz="2800" dirty="0">
                <a:latin typeface="Verdana" pitchFamily="34" charset="0"/>
              </a:rPr>
              <a:t>possibly they acted as camp watch </a:t>
            </a:r>
            <a:r>
              <a:rPr lang="en-US" sz="2800" dirty="0" smtClean="0">
                <a:latin typeface="Verdana" pitchFamily="34" charset="0"/>
              </a:rPr>
              <a:t>dogs . . .</a:t>
            </a:r>
            <a:endParaRPr lang="en-US" sz="2800" dirty="0">
              <a:latin typeface="Verdana" pitchFamily="34" charset="0"/>
            </a:endParaRPr>
          </a:p>
        </p:txBody>
      </p:sp>
      <p:sp>
        <p:nvSpPr>
          <p:cNvPr id="4" name="Rectangle 2"/>
          <p:cNvSpPr txBox="1">
            <a:spLocks noChangeArrowheads="1"/>
          </p:cNvSpPr>
          <p:nvPr/>
        </p:nvSpPr>
        <p:spPr bwMode="auto">
          <a:xfrm>
            <a:off x="1485900" y="838200"/>
            <a:ext cx="7315200" cy="609600"/>
          </a:xfrm>
          <a:prstGeom prst="rect">
            <a:avLst/>
          </a:prstGeo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tx2"/>
                </a:solidFill>
                <a:effectLst/>
                <a:uLnTx/>
                <a:uFillTx/>
                <a:latin typeface="+mj-lt"/>
                <a:ea typeface="+mj-ea"/>
                <a:cs typeface="+mj-cs"/>
              </a:rPr>
              <a:t>Domestication: Dogs</a:t>
            </a:r>
            <a:endParaRPr kumimoji="0" lang="en-US" sz="3600" b="1"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9" name="Rectangle 3"/>
          <p:cNvSpPr>
            <a:spLocks noGrp="1" noChangeArrowheads="1"/>
          </p:cNvSpPr>
          <p:nvPr>
            <p:ph type="body" idx="1"/>
          </p:nvPr>
        </p:nvSpPr>
        <p:spPr>
          <a:xfrm>
            <a:off x="1485900" y="1763250"/>
            <a:ext cx="7315200" cy="4256550"/>
          </a:xfrm>
        </p:spPr>
        <p:txBody>
          <a:bodyPr wrap="square">
            <a:spAutoFit/>
          </a:bodyPr>
          <a:lstStyle/>
          <a:p>
            <a:pPr lvl="1">
              <a:lnSpc>
                <a:spcPct val="90000"/>
              </a:lnSpc>
              <a:buFontTx/>
              <a:buChar char="–"/>
            </a:pPr>
            <a:r>
              <a:rPr lang="en-US" sz="2800" dirty="0">
                <a:solidFill>
                  <a:schemeClr val="tx1">
                    <a:lumMod val="50000"/>
                    <a:lumOff val="50000"/>
                  </a:schemeClr>
                </a:solidFill>
                <a:latin typeface="Verdana" pitchFamily="34" charset="0"/>
              </a:rPr>
              <a:t>dogs were the first domesticated animals</a:t>
            </a:r>
          </a:p>
          <a:p>
            <a:pPr lvl="1">
              <a:lnSpc>
                <a:spcPct val="70000"/>
              </a:lnSpc>
              <a:buFontTx/>
              <a:buChar char="–"/>
            </a:pPr>
            <a:endParaRPr lang="en-US" sz="1800" dirty="0">
              <a:latin typeface="Verdana" pitchFamily="34" charset="0"/>
            </a:endParaRPr>
          </a:p>
          <a:p>
            <a:pPr lvl="1">
              <a:lnSpc>
                <a:spcPct val="90000"/>
              </a:lnSpc>
              <a:buFontTx/>
              <a:buChar char="–"/>
            </a:pPr>
            <a:r>
              <a:rPr lang="en-US" sz="2800" dirty="0">
                <a:solidFill>
                  <a:schemeClr val="tx1">
                    <a:lumMod val="50000"/>
                    <a:lumOff val="50000"/>
                  </a:schemeClr>
                </a:solidFill>
                <a:latin typeface="Verdana" pitchFamily="34" charset="0"/>
              </a:rPr>
              <a:t>first role was to help with</a:t>
            </a:r>
            <a:r>
              <a:rPr lang="en-US" sz="2800" dirty="0">
                <a:latin typeface="Verdana" pitchFamily="34" charset="0"/>
              </a:rPr>
              <a:t> </a:t>
            </a:r>
            <a:r>
              <a:rPr lang="en-US" sz="2800" b="1" dirty="0">
                <a:latin typeface="Verdana" pitchFamily="34" charset="0"/>
              </a:rPr>
              <a:t>hunting</a:t>
            </a:r>
          </a:p>
          <a:p>
            <a:pPr lvl="1">
              <a:lnSpc>
                <a:spcPct val="70000"/>
              </a:lnSpc>
              <a:buFontTx/>
              <a:buChar char="–"/>
            </a:pPr>
            <a:endParaRPr lang="en-US" sz="1800" dirty="0">
              <a:latin typeface="Verdana" pitchFamily="34" charset="0"/>
            </a:endParaRPr>
          </a:p>
          <a:p>
            <a:pPr lvl="1">
              <a:lnSpc>
                <a:spcPct val="90000"/>
              </a:lnSpc>
              <a:buFontTx/>
              <a:buChar char="–"/>
            </a:pPr>
            <a:r>
              <a:rPr lang="en-US" sz="2800" dirty="0">
                <a:solidFill>
                  <a:schemeClr val="tx1">
                    <a:lumMod val="50000"/>
                    <a:lumOff val="50000"/>
                  </a:schemeClr>
                </a:solidFill>
                <a:latin typeface="Verdana" pitchFamily="34" charset="0"/>
              </a:rPr>
              <a:t>as other animals were domesticated, dogs were used to herd, as </a:t>
            </a:r>
            <a:r>
              <a:rPr lang="en-US" sz="2800" b="1" dirty="0">
                <a:latin typeface="Verdana" pitchFamily="34" charset="0"/>
              </a:rPr>
              <a:t>working</a:t>
            </a:r>
            <a:r>
              <a:rPr lang="en-US" sz="2800" dirty="0">
                <a:latin typeface="Verdana" pitchFamily="34" charset="0"/>
              </a:rPr>
              <a:t> </a:t>
            </a:r>
            <a:r>
              <a:rPr lang="en-US" sz="2800" dirty="0" smtClean="0">
                <a:solidFill>
                  <a:schemeClr val="tx1">
                    <a:lumMod val="50000"/>
                    <a:lumOff val="50000"/>
                  </a:schemeClr>
                </a:solidFill>
                <a:latin typeface="Verdana" pitchFamily="34" charset="0"/>
              </a:rPr>
              <a:t>dogs</a:t>
            </a:r>
          </a:p>
          <a:p>
            <a:pPr lvl="1">
              <a:lnSpc>
                <a:spcPct val="90000"/>
              </a:lnSpc>
            </a:pPr>
            <a:endParaRPr lang="en-US" sz="1800" dirty="0" smtClean="0">
              <a:solidFill>
                <a:schemeClr val="tx1">
                  <a:lumMod val="50000"/>
                  <a:lumOff val="50000"/>
                </a:schemeClr>
              </a:solidFill>
              <a:latin typeface="Verdana" pitchFamily="34" charset="0"/>
            </a:endParaRPr>
          </a:p>
          <a:p>
            <a:pPr lvl="1">
              <a:lnSpc>
                <a:spcPct val="90000"/>
              </a:lnSpc>
              <a:buFontTx/>
              <a:buChar char="–"/>
            </a:pPr>
            <a:r>
              <a:rPr lang="en-US" sz="2800" dirty="0" smtClean="0">
                <a:solidFill>
                  <a:schemeClr val="tx1">
                    <a:lumMod val="50000"/>
                    <a:lumOff val="50000"/>
                  </a:schemeClr>
                </a:solidFill>
                <a:latin typeface="Verdana" pitchFamily="34" charset="0"/>
              </a:rPr>
              <a:t>and </a:t>
            </a:r>
            <a:r>
              <a:rPr lang="en-US" sz="2800" dirty="0">
                <a:solidFill>
                  <a:schemeClr val="tx1">
                    <a:lumMod val="50000"/>
                    <a:lumOff val="50000"/>
                  </a:schemeClr>
                </a:solidFill>
                <a:latin typeface="Verdana" pitchFamily="34" charset="0"/>
              </a:rPr>
              <a:t>possibly they acted as camp </a:t>
            </a:r>
            <a:r>
              <a:rPr lang="en-US" sz="2800" b="1" dirty="0">
                <a:latin typeface="Verdana" pitchFamily="34" charset="0"/>
              </a:rPr>
              <a:t>watch </a:t>
            </a:r>
            <a:r>
              <a:rPr lang="en-US" sz="2800" b="1" dirty="0" smtClean="0">
                <a:latin typeface="Verdana" pitchFamily="34" charset="0"/>
              </a:rPr>
              <a:t>dogs </a:t>
            </a:r>
            <a:r>
              <a:rPr lang="en-US" sz="2800" dirty="0" smtClean="0">
                <a:latin typeface="Verdana" pitchFamily="34" charset="0"/>
              </a:rPr>
              <a:t>. . .</a:t>
            </a:r>
            <a:endParaRPr lang="en-US" sz="2800" dirty="0">
              <a:latin typeface="Verdana" pitchFamily="34" charset="0"/>
            </a:endParaRPr>
          </a:p>
        </p:txBody>
      </p:sp>
      <p:sp>
        <p:nvSpPr>
          <p:cNvPr id="4" name="Rectangle 2"/>
          <p:cNvSpPr txBox="1">
            <a:spLocks noChangeArrowheads="1"/>
          </p:cNvSpPr>
          <p:nvPr/>
        </p:nvSpPr>
        <p:spPr bwMode="auto">
          <a:xfrm>
            <a:off x="1485900" y="838200"/>
            <a:ext cx="7315200" cy="609600"/>
          </a:xfrm>
          <a:prstGeom prst="rect">
            <a:avLst/>
          </a:prstGeo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tx2"/>
                </a:solidFill>
                <a:effectLst/>
                <a:uLnTx/>
                <a:uFillTx/>
                <a:latin typeface="+mj-lt"/>
                <a:ea typeface="+mj-ea"/>
                <a:cs typeface="+mj-cs"/>
              </a:rPr>
              <a:t>Domestication: Dogs</a:t>
            </a:r>
            <a:endParaRPr kumimoji="0" lang="en-US" sz="3600" b="1"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8195" name="Rectangle 3"/>
          <p:cNvSpPr>
            <a:spLocks noGrp="1" noChangeArrowheads="1"/>
          </p:cNvSpPr>
          <p:nvPr>
            <p:ph type="body" idx="1"/>
          </p:nvPr>
        </p:nvSpPr>
        <p:spPr>
          <a:xfrm>
            <a:off x="1485900" y="1577199"/>
            <a:ext cx="7315200" cy="4899803"/>
          </a:xfrm>
        </p:spPr>
        <p:txBody>
          <a:bodyPr wrap="square">
            <a:spAutoFit/>
          </a:bodyPr>
          <a:lstStyle/>
          <a:p>
            <a:pPr lvl="1">
              <a:lnSpc>
                <a:spcPct val="90000"/>
              </a:lnSpc>
              <a:buFontTx/>
              <a:buChar char="–"/>
            </a:pPr>
            <a:r>
              <a:rPr lang="en-US" sz="2800" dirty="0">
                <a:latin typeface="Verdana" pitchFamily="34" charset="0"/>
              </a:rPr>
              <a:t>and “garbage disposals”</a:t>
            </a:r>
          </a:p>
          <a:p>
            <a:pPr lvl="1">
              <a:lnSpc>
                <a:spcPct val="70000"/>
              </a:lnSpc>
              <a:buFontTx/>
              <a:buChar char="–"/>
            </a:pPr>
            <a:endParaRPr lang="en-US" sz="1200" dirty="0">
              <a:latin typeface="Verdana" pitchFamily="34" charset="0"/>
            </a:endParaRPr>
          </a:p>
          <a:p>
            <a:pPr lvl="1">
              <a:lnSpc>
                <a:spcPct val="90000"/>
              </a:lnSpc>
              <a:buFontTx/>
              <a:buChar char="–"/>
            </a:pPr>
            <a:r>
              <a:rPr lang="en-US" sz="2800" dirty="0">
                <a:latin typeface="Verdana" pitchFamily="34" charset="0"/>
              </a:rPr>
              <a:t>and as food</a:t>
            </a:r>
          </a:p>
          <a:p>
            <a:pPr lvl="2">
              <a:lnSpc>
                <a:spcPct val="90000"/>
              </a:lnSpc>
            </a:pPr>
            <a:r>
              <a:rPr lang="en-US" sz="1800" dirty="0">
                <a:latin typeface="Verdana" pitchFamily="34" charset="0"/>
              </a:rPr>
              <a:t>Dakota</a:t>
            </a:r>
          </a:p>
          <a:p>
            <a:pPr lvl="2">
              <a:lnSpc>
                <a:spcPct val="90000"/>
              </a:lnSpc>
            </a:pPr>
            <a:r>
              <a:rPr lang="en-US" sz="1800" dirty="0">
                <a:latin typeface="Verdana" pitchFamily="34" charset="0"/>
              </a:rPr>
              <a:t>Aztecs</a:t>
            </a:r>
          </a:p>
          <a:p>
            <a:pPr lvl="2">
              <a:lnSpc>
                <a:spcPct val="90000"/>
              </a:lnSpc>
            </a:pPr>
            <a:r>
              <a:rPr lang="en-US" sz="1800" dirty="0">
                <a:latin typeface="Verdana" pitchFamily="34" charset="0"/>
              </a:rPr>
              <a:t>China</a:t>
            </a:r>
          </a:p>
          <a:p>
            <a:pPr lvl="2">
              <a:lnSpc>
                <a:spcPct val="90000"/>
              </a:lnSpc>
            </a:pPr>
            <a:r>
              <a:rPr lang="en-US" sz="1800" dirty="0">
                <a:latin typeface="Verdana" pitchFamily="34" charset="0"/>
              </a:rPr>
              <a:t>formerly Germany</a:t>
            </a:r>
          </a:p>
          <a:p>
            <a:pPr lvl="2">
              <a:lnSpc>
                <a:spcPct val="90000"/>
              </a:lnSpc>
            </a:pPr>
            <a:r>
              <a:rPr lang="en-US" sz="1800" dirty="0">
                <a:latin typeface="Verdana" pitchFamily="34" charset="0"/>
              </a:rPr>
              <a:t>some parts of India</a:t>
            </a:r>
          </a:p>
          <a:p>
            <a:pPr lvl="2">
              <a:lnSpc>
                <a:spcPct val="90000"/>
              </a:lnSpc>
            </a:pPr>
            <a:r>
              <a:rPr lang="en-US" sz="1800" dirty="0">
                <a:latin typeface="Verdana" pitchFamily="34" charset="0"/>
              </a:rPr>
              <a:t>and elsewhere</a:t>
            </a:r>
          </a:p>
          <a:p>
            <a:pPr lvl="2">
              <a:lnSpc>
                <a:spcPct val="90000"/>
              </a:lnSpc>
            </a:pPr>
            <a:endParaRPr lang="en-US" sz="1000" dirty="0">
              <a:latin typeface="Verdana" pitchFamily="34" charset="0"/>
            </a:endParaRPr>
          </a:p>
          <a:p>
            <a:pPr lvl="1">
              <a:lnSpc>
                <a:spcPct val="90000"/>
              </a:lnSpc>
              <a:buFontTx/>
              <a:buChar char="–"/>
            </a:pPr>
            <a:r>
              <a:rPr lang="en-US" sz="2800" dirty="0">
                <a:latin typeface="Verdana" pitchFamily="34" charset="0"/>
              </a:rPr>
              <a:t>the burial of a puppy with a </a:t>
            </a:r>
            <a:r>
              <a:rPr lang="en-US" sz="2800" dirty="0" err="1">
                <a:latin typeface="Verdana" pitchFamily="34" charset="0"/>
              </a:rPr>
              <a:t>Natufian</a:t>
            </a:r>
            <a:r>
              <a:rPr lang="en-US" sz="2800" dirty="0">
                <a:latin typeface="Verdana" pitchFamily="34" charset="0"/>
              </a:rPr>
              <a:t> who died 10,000 </a:t>
            </a:r>
            <a:r>
              <a:rPr lang="en-US" sz="2800" dirty="0" err="1">
                <a:latin typeface="Verdana" pitchFamily="34" charset="0"/>
              </a:rPr>
              <a:t>y.a</a:t>
            </a:r>
            <a:r>
              <a:rPr lang="en-US" sz="2800" dirty="0">
                <a:latin typeface="Verdana" pitchFamily="34" charset="0"/>
              </a:rPr>
              <a:t>. suggests dogs earned the role of pet very early</a:t>
            </a:r>
          </a:p>
        </p:txBody>
      </p:sp>
      <p:sp>
        <p:nvSpPr>
          <p:cNvPr id="4" name="Rectangle 2"/>
          <p:cNvSpPr txBox="1">
            <a:spLocks noChangeArrowheads="1"/>
          </p:cNvSpPr>
          <p:nvPr/>
        </p:nvSpPr>
        <p:spPr bwMode="auto">
          <a:xfrm>
            <a:off x="1485900" y="838200"/>
            <a:ext cx="7315200" cy="609600"/>
          </a:xfrm>
          <a:prstGeom prst="rect">
            <a:avLst/>
          </a:prstGeo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tx2"/>
                </a:solidFill>
                <a:effectLst/>
                <a:uLnTx/>
                <a:uFillTx/>
                <a:latin typeface="+mj-lt"/>
                <a:ea typeface="+mj-ea"/>
                <a:cs typeface="+mj-cs"/>
              </a:rPr>
              <a:t>Domestication: Dogs</a:t>
            </a:r>
            <a:endParaRPr kumimoji="0" lang="en-US" sz="3600" b="1"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8195" name="Rectangle 3"/>
          <p:cNvSpPr>
            <a:spLocks noGrp="1" noChangeArrowheads="1"/>
          </p:cNvSpPr>
          <p:nvPr>
            <p:ph type="body" idx="1"/>
          </p:nvPr>
        </p:nvSpPr>
        <p:spPr>
          <a:xfrm>
            <a:off x="1485900" y="1577199"/>
            <a:ext cx="7315200" cy="4899803"/>
          </a:xfrm>
        </p:spPr>
        <p:txBody>
          <a:bodyPr wrap="square">
            <a:spAutoFit/>
          </a:bodyPr>
          <a:lstStyle/>
          <a:p>
            <a:pPr lvl="1">
              <a:lnSpc>
                <a:spcPct val="90000"/>
              </a:lnSpc>
              <a:buFontTx/>
              <a:buChar char="–"/>
            </a:pPr>
            <a:r>
              <a:rPr lang="en-US" sz="2800" dirty="0">
                <a:solidFill>
                  <a:schemeClr val="tx1">
                    <a:lumMod val="50000"/>
                    <a:lumOff val="50000"/>
                  </a:schemeClr>
                </a:solidFill>
                <a:latin typeface="Verdana" pitchFamily="34" charset="0"/>
              </a:rPr>
              <a:t>and</a:t>
            </a:r>
            <a:r>
              <a:rPr lang="en-US" sz="2800" dirty="0">
                <a:latin typeface="Verdana" pitchFamily="34" charset="0"/>
              </a:rPr>
              <a:t> </a:t>
            </a:r>
            <a:r>
              <a:rPr lang="en-US" sz="2800" b="1" dirty="0">
                <a:latin typeface="Verdana" pitchFamily="34" charset="0"/>
              </a:rPr>
              <a:t>“garbage disposals”</a:t>
            </a:r>
          </a:p>
          <a:p>
            <a:pPr lvl="1">
              <a:lnSpc>
                <a:spcPct val="70000"/>
              </a:lnSpc>
              <a:buFontTx/>
              <a:buChar char="–"/>
            </a:pPr>
            <a:endParaRPr lang="en-US" sz="1200" dirty="0">
              <a:latin typeface="Verdana" pitchFamily="34" charset="0"/>
            </a:endParaRPr>
          </a:p>
          <a:p>
            <a:pPr lvl="1">
              <a:lnSpc>
                <a:spcPct val="90000"/>
              </a:lnSpc>
              <a:buFontTx/>
              <a:buChar char="–"/>
            </a:pPr>
            <a:r>
              <a:rPr lang="en-US" sz="2800" dirty="0">
                <a:solidFill>
                  <a:schemeClr val="tx1">
                    <a:lumMod val="50000"/>
                    <a:lumOff val="50000"/>
                  </a:schemeClr>
                </a:solidFill>
                <a:latin typeface="Verdana" pitchFamily="34" charset="0"/>
              </a:rPr>
              <a:t>and as </a:t>
            </a:r>
            <a:r>
              <a:rPr lang="en-US" sz="2800" b="1" dirty="0">
                <a:latin typeface="Verdana" pitchFamily="34" charset="0"/>
              </a:rPr>
              <a:t>food</a:t>
            </a:r>
          </a:p>
          <a:p>
            <a:pPr lvl="2">
              <a:lnSpc>
                <a:spcPct val="90000"/>
              </a:lnSpc>
            </a:pPr>
            <a:r>
              <a:rPr lang="en-US" sz="1800" dirty="0">
                <a:solidFill>
                  <a:schemeClr val="tx1">
                    <a:lumMod val="50000"/>
                    <a:lumOff val="50000"/>
                  </a:schemeClr>
                </a:solidFill>
                <a:latin typeface="Verdana" pitchFamily="34" charset="0"/>
              </a:rPr>
              <a:t>Dakota</a:t>
            </a:r>
          </a:p>
          <a:p>
            <a:pPr lvl="2">
              <a:lnSpc>
                <a:spcPct val="90000"/>
              </a:lnSpc>
            </a:pPr>
            <a:r>
              <a:rPr lang="en-US" sz="1800" dirty="0">
                <a:solidFill>
                  <a:schemeClr val="tx1">
                    <a:lumMod val="50000"/>
                    <a:lumOff val="50000"/>
                  </a:schemeClr>
                </a:solidFill>
                <a:latin typeface="Verdana" pitchFamily="34" charset="0"/>
              </a:rPr>
              <a:t>Aztecs</a:t>
            </a:r>
          </a:p>
          <a:p>
            <a:pPr lvl="2">
              <a:lnSpc>
                <a:spcPct val="90000"/>
              </a:lnSpc>
            </a:pPr>
            <a:r>
              <a:rPr lang="en-US" sz="1800" dirty="0">
                <a:solidFill>
                  <a:schemeClr val="tx1">
                    <a:lumMod val="50000"/>
                    <a:lumOff val="50000"/>
                  </a:schemeClr>
                </a:solidFill>
                <a:latin typeface="Verdana" pitchFamily="34" charset="0"/>
              </a:rPr>
              <a:t>China</a:t>
            </a:r>
          </a:p>
          <a:p>
            <a:pPr lvl="2">
              <a:lnSpc>
                <a:spcPct val="90000"/>
              </a:lnSpc>
            </a:pPr>
            <a:r>
              <a:rPr lang="en-US" sz="1800" dirty="0">
                <a:solidFill>
                  <a:schemeClr val="tx1">
                    <a:lumMod val="50000"/>
                    <a:lumOff val="50000"/>
                  </a:schemeClr>
                </a:solidFill>
                <a:latin typeface="Verdana" pitchFamily="34" charset="0"/>
              </a:rPr>
              <a:t>formerly Germany</a:t>
            </a:r>
          </a:p>
          <a:p>
            <a:pPr lvl="2">
              <a:lnSpc>
                <a:spcPct val="90000"/>
              </a:lnSpc>
            </a:pPr>
            <a:r>
              <a:rPr lang="en-US" sz="1800" dirty="0">
                <a:solidFill>
                  <a:schemeClr val="tx1">
                    <a:lumMod val="50000"/>
                    <a:lumOff val="50000"/>
                  </a:schemeClr>
                </a:solidFill>
                <a:latin typeface="Verdana" pitchFamily="34" charset="0"/>
              </a:rPr>
              <a:t>some parts of India</a:t>
            </a:r>
          </a:p>
          <a:p>
            <a:pPr lvl="2">
              <a:lnSpc>
                <a:spcPct val="90000"/>
              </a:lnSpc>
            </a:pPr>
            <a:r>
              <a:rPr lang="en-US" sz="1800" dirty="0">
                <a:solidFill>
                  <a:schemeClr val="tx1">
                    <a:lumMod val="50000"/>
                    <a:lumOff val="50000"/>
                  </a:schemeClr>
                </a:solidFill>
                <a:latin typeface="Verdana" pitchFamily="34" charset="0"/>
              </a:rPr>
              <a:t>and elsewhere</a:t>
            </a:r>
          </a:p>
          <a:p>
            <a:pPr lvl="2">
              <a:lnSpc>
                <a:spcPct val="90000"/>
              </a:lnSpc>
            </a:pPr>
            <a:endParaRPr lang="en-US" sz="1000" dirty="0">
              <a:latin typeface="Verdana" pitchFamily="34" charset="0"/>
            </a:endParaRPr>
          </a:p>
          <a:p>
            <a:pPr lvl="1">
              <a:lnSpc>
                <a:spcPct val="90000"/>
              </a:lnSpc>
              <a:buFontTx/>
              <a:buChar char="–"/>
            </a:pPr>
            <a:r>
              <a:rPr lang="en-US" sz="2800" dirty="0">
                <a:solidFill>
                  <a:schemeClr val="tx1">
                    <a:lumMod val="50000"/>
                    <a:lumOff val="50000"/>
                  </a:schemeClr>
                </a:solidFill>
                <a:latin typeface="Verdana" pitchFamily="34" charset="0"/>
              </a:rPr>
              <a:t>the burial of a puppy with a </a:t>
            </a:r>
            <a:r>
              <a:rPr lang="en-US" sz="2800" dirty="0" err="1">
                <a:solidFill>
                  <a:schemeClr val="tx1">
                    <a:lumMod val="50000"/>
                    <a:lumOff val="50000"/>
                  </a:schemeClr>
                </a:solidFill>
                <a:latin typeface="Verdana" pitchFamily="34" charset="0"/>
              </a:rPr>
              <a:t>Natufian</a:t>
            </a:r>
            <a:r>
              <a:rPr lang="en-US" sz="2800" dirty="0">
                <a:solidFill>
                  <a:schemeClr val="tx1">
                    <a:lumMod val="50000"/>
                    <a:lumOff val="50000"/>
                  </a:schemeClr>
                </a:solidFill>
                <a:latin typeface="Verdana" pitchFamily="34" charset="0"/>
              </a:rPr>
              <a:t> who died 10,000 </a:t>
            </a:r>
            <a:r>
              <a:rPr lang="en-US" sz="2800" dirty="0" err="1">
                <a:solidFill>
                  <a:schemeClr val="tx1">
                    <a:lumMod val="50000"/>
                    <a:lumOff val="50000"/>
                  </a:schemeClr>
                </a:solidFill>
                <a:latin typeface="Verdana" pitchFamily="34" charset="0"/>
              </a:rPr>
              <a:t>y.a</a:t>
            </a:r>
            <a:r>
              <a:rPr lang="en-US" sz="2800" dirty="0">
                <a:solidFill>
                  <a:schemeClr val="tx1">
                    <a:lumMod val="50000"/>
                    <a:lumOff val="50000"/>
                  </a:schemeClr>
                </a:solidFill>
                <a:latin typeface="Verdana" pitchFamily="34" charset="0"/>
              </a:rPr>
              <a:t>. suggests dogs earned the role of </a:t>
            </a:r>
            <a:r>
              <a:rPr lang="en-US" sz="2800" b="1" dirty="0">
                <a:latin typeface="Verdana" pitchFamily="34" charset="0"/>
              </a:rPr>
              <a:t>pet</a:t>
            </a:r>
            <a:r>
              <a:rPr lang="en-US" sz="2800" dirty="0">
                <a:latin typeface="Verdana" pitchFamily="34" charset="0"/>
              </a:rPr>
              <a:t> </a:t>
            </a:r>
            <a:r>
              <a:rPr lang="en-US" sz="2800" dirty="0">
                <a:solidFill>
                  <a:schemeClr val="tx1">
                    <a:lumMod val="50000"/>
                    <a:lumOff val="50000"/>
                  </a:schemeClr>
                </a:solidFill>
                <a:latin typeface="Verdana" pitchFamily="34" charset="0"/>
              </a:rPr>
              <a:t>very early</a:t>
            </a:r>
          </a:p>
        </p:txBody>
      </p:sp>
      <p:sp>
        <p:nvSpPr>
          <p:cNvPr id="4" name="Rectangle 2"/>
          <p:cNvSpPr txBox="1">
            <a:spLocks noChangeArrowheads="1"/>
          </p:cNvSpPr>
          <p:nvPr/>
        </p:nvSpPr>
        <p:spPr bwMode="auto">
          <a:xfrm>
            <a:off x="1485900" y="838200"/>
            <a:ext cx="7315200" cy="609600"/>
          </a:xfrm>
          <a:prstGeom prst="rect">
            <a:avLst/>
          </a:prstGeo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tx2"/>
                </a:solidFill>
                <a:effectLst/>
                <a:uLnTx/>
                <a:uFillTx/>
                <a:latin typeface="+mj-lt"/>
                <a:ea typeface="+mj-ea"/>
                <a:cs typeface="+mj-cs"/>
              </a:rPr>
              <a:t>Domestication: Dogs</a:t>
            </a:r>
            <a:endParaRPr kumimoji="0" lang="en-US" sz="3600" b="1"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596994" name="Text Box 2"/>
          <p:cNvSpPr txBox="1">
            <a:spLocks noChangeArrowheads="1"/>
          </p:cNvSpPr>
          <p:nvPr/>
        </p:nvSpPr>
        <p:spPr bwMode="auto">
          <a:xfrm>
            <a:off x="1590676" y="5778449"/>
            <a:ext cx="7091363" cy="941796"/>
          </a:xfrm>
          <a:prstGeom prst="rect">
            <a:avLst/>
          </a:prstGeom>
          <a:noFill/>
          <a:ln w="9525">
            <a:noFill/>
            <a:miter lim="800000"/>
            <a:headEnd/>
            <a:tailEnd/>
          </a:ln>
          <a:effectLst/>
        </p:spPr>
        <p:txBody>
          <a:bodyPr>
            <a:spAutoFit/>
          </a:bodyPr>
          <a:lstStyle/>
          <a:p>
            <a:pPr algn="ctr"/>
            <a:r>
              <a:rPr lang="en-US" b="1" baseline="30000" dirty="0">
                <a:latin typeface="Arial" charset="0"/>
              </a:rPr>
              <a:t>Reconstruction of a </a:t>
            </a:r>
            <a:r>
              <a:rPr lang="en-US" b="1" baseline="30000" dirty="0" err="1">
                <a:latin typeface="Arial" charset="0"/>
              </a:rPr>
              <a:t>Natufian</a:t>
            </a:r>
            <a:r>
              <a:rPr lang="en-US" b="1" baseline="30000" dirty="0">
                <a:latin typeface="Arial" charset="0"/>
              </a:rPr>
              <a:t> gazelle horn reaping knife,</a:t>
            </a:r>
            <a:endParaRPr lang="en-US" b="1" dirty="0">
              <a:latin typeface="Arial" charset="0"/>
            </a:endParaRPr>
          </a:p>
          <a:p>
            <a:pPr algn="ctr">
              <a:lnSpc>
                <a:spcPct val="120000"/>
              </a:lnSpc>
            </a:pPr>
            <a:r>
              <a:rPr lang="en-US" b="1" baseline="30000" dirty="0">
                <a:latin typeface="Arial" charset="0"/>
              </a:rPr>
              <a:t>with inset flint blades</a:t>
            </a:r>
          </a:p>
          <a:p>
            <a:pPr algn="ctr"/>
            <a:r>
              <a:rPr lang="en-US" sz="1200" i="1" dirty="0">
                <a:latin typeface="Arial" charset="0"/>
              </a:rPr>
              <a:t>Understanding Physical Anthropology and Archaeology (9</a:t>
            </a:r>
            <a:r>
              <a:rPr lang="en-US" sz="1200" i="1" baseline="30000" dirty="0">
                <a:latin typeface="Arial" charset="0"/>
              </a:rPr>
              <a:t>th</a:t>
            </a:r>
            <a:r>
              <a:rPr lang="en-US" sz="1200" i="1" dirty="0">
                <a:latin typeface="Arial" charset="0"/>
              </a:rPr>
              <a:t> E</a:t>
            </a:r>
            <a:r>
              <a:rPr lang="en-US" sz="1200" i="1" dirty="0" smtClean="0">
                <a:latin typeface="Arial" charset="0"/>
              </a:rPr>
              <a:t>d</a:t>
            </a:r>
            <a:r>
              <a:rPr lang="en-US" sz="1200" i="1" dirty="0">
                <a:latin typeface="Arial" charset="0"/>
              </a:rPr>
              <a:t>), </a:t>
            </a:r>
            <a:r>
              <a:rPr lang="en-US" sz="1200" dirty="0">
                <a:latin typeface="Arial" charset="0"/>
              </a:rPr>
              <a:t> p. 328</a:t>
            </a:r>
          </a:p>
        </p:txBody>
      </p:sp>
      <p:pic>
        <p:nvPicPr>
          <p:cNvPr id="596995" name="Picture 3" descr="Turn81519"/>
          <p:cNvPicPr>
            <a:picLocks noChangeAspect="1" noChangeArrowheads="1"/>
          </p:cNvPicPr>
          <p:nvPr/>
        </p:nvPicPr>
        <p:blipFill>
          <a:blip r:embed="rId3" cstate="print"/>
          <a:srcRect/>
          <a:stretch>
            <a:fillRect/>
          </a:stretch>
        </p:blipFill>
        <p:spPr bwMode="auto">
          <a:xfrm>
            <a:off x="4152901" y="304800"/>
            <a:ext cx="2011062" cy="5486400"/>
          </a:xfrm>
          <a:prstGeom prst="rect">
            <a:avLst/>
          </a:prstGeom>
          <a:noFill/>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70373" name="Picture 5"/>
          <p:cNvPicPr>
            <a:picLocks noChangeAspect="1" noChangeArrowheads="1"/>
          </p:cNvPicPr>
          <p:nvPr/>
        </p:nvPicPr>
        <p:blipFill>
          <a:blip r:embed="rId3" cstate="print"/>
          <a:srcRect/>
          <a:stretch>
            <a:fillRect/>
          </a:stretch>
        </p:blipFill>
        <p:spPr bwMode="auto">
          <a:xfrm>
            <a:off x="1257300" y="318448"/>
            <a:ext cx="7772400" cy="5829300"/>
          </a:xfrm>
          <a:prstGeom prst="rect">
            <a:avLst/>
          </a:prstGeom>
          <a:noFill/>
          <a:ln w="9525">
            <a:noFill/>
            <a:miter lim="800000"/>
            <a:headEnd/>
            <a:tailEnd/>
          </a:ln>
          <a:effectLst/>
        </p:spPr>
      </p:pic>
      <p:sp>
        <p:nvSpPr>
          <p:cNvPr id="570375" name="Text Box 7"/>
          <p:cNvSpPr txBox="1">
            <a:spLocks noChangeArrowheads="1"/>
          </p:cNvSpPr>
          <p:nvPr/>
        </p:nvSpPr>
        <p:spPr bwMode="auto">
          <a:xfrm>
            <a:off x="3420434" y="6338753"/>
            <a:ext cx="3413114" cy="276999"/>
          </a:xfrm>
          <a:prstGeom prst="rect">
            <a:avLst/>
          </a:prstGeom>
          <a:noFill/>
          <a:ln w="9525">
            <a:noFill/>
            <a:miter lim="800000"/>
            <a:headEnd/>
            <a:tailEnd/>
          </a:ln>
          <a:effectLst/>
        </p:spPr>
        <p:txBody>
          <a:bodyPr wrap="none">
            <a:spAutoFit/>
          </a:bodyPr>
          <a:lstStyle/>
          <a:p>
            <a:r>
              <a:rPr lang="en-US" sz="1200" dirty="0">
                <a:latin typeface="Arial" pitchFamily="34" charset="0"/>
                <a:cs typeface="Arial" pitchFamily="34" charset="0"/>
                <a:hlinkClick r:id="rId4"/>
              </a:rPr>
              <a:t>http://news.bbc.co.uk/1/hi/sci/tech/2498669.stm</a:t>
            </a:r>
            <a:endParaRPr lang="en-US" sz="1200" dirty="0">
              <a:latin typeface="Arial" pitchFamily="34" charset="0"/>
              <a:cs typeface="Arial" pitchFamily="34" charset="0"/>
            </a:endParaRPr>
          </a:p>
        </p:txBody>
      </p:sp>
      <p:sp>
        <p:nvSpPr>
          <p:cNvPr id="570376" name="Rectangle 8"/>
          <p:cNvSpPr>
            <a:spLocks noChangeArrowheads="1"/>
          </p:cNvSpPr>
          <p:nvPr/>
        </p:nvSpPr>
        <p:spPr bwMode="auto">
          <a:xfrm>
            <a:off x="2351396" y="5611504"/>
            <a:ext cx="2971800" cy="414728"/>
          </a:xfrm>
          <a:prstGeom prst="rect">
            <a:avLst/>
          </a:prstGeom>
          <a:noFill/>
          <a:ln w="76200">
            <a:solidFill>
              <a:srgbClr val="FF0000">
                <a:alpha val="60001"/>
              </a:srgbClr>
            </a:solidFill>
            <a:miter lim="800000"/>
            <a:headEnd/>
            <a:tailEnd/>
          </a:ln>
          <a:effectLst/>
        </p:spPr>
        <p:txBody>
          <a:bodyPr wrap="none" anchor="ctr"/>
          <a:lstStyle/>
          <a:p>
            <a:pPr algn="ctr"/>
            <a:endParaRPr lang="en-US">
              <a:solidFill>
                <a:schemeClr val="folHlink"/>
              </a:solidFill>
            </a:endParaRP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96962" name="Text Box 7"/>
          <p:cNvSpPr txBox="1">
            <a:spLocks noChangeArrowheads="1"/>
          </p:cNvSpPr>
          <p:nvPr/>
        </p:nvSpPr>
        <p:spPr bwMode="auto">
          <a:xfrm>
            <a:off x="3822164" y="6340366"/>
            <a:ext cx="2598340" cy="276999"/>
          </a:xfrm>
          <a:prstGeom prst="rect">
            <a:avLst/>
          </a:prstGeom>
          <a:noFill/>
          <a:ln w="9525">
            <a:noFill/>
            <a:miter lim="800000"/>
            <a:headEnd/>
            <a:tailEnd/>
          </a:ln>
        </p:spPr>
        <p:txBody>
          <a:bodyPr wrap="none">
            <a:spAutoFit/>
          </a:bodyPr>
          <a:lstStyle/>
          <a:p>
            <a:r>
              <a:rPr lang="en-US" sz="1200" dirty="0">
                <a:solidFill>
                  <a:srgbClr val="000000"/>
                </a:solidFill>
                <a:latin typeface="Arial" charset="0"/>
                <a:hlinkClick r:id="rId3"/>
              </a:rPr>
              <a:t>www.msnbc.msn.com/id/30519834/</a:t>
            </a:r>
            <a:endParaRPr lang="en-US" sz="1200" dirty="0">
              <a:solidFill>
                <a:srgbClr val="000000"/>
              </a:solidFill>
              <a:latin typeface="Arial" charset="0"/>
            </a:endParaRPr>
          </a:p>
        </p:txBody>
      </p:sp>
      <p:pic>
        <p:nvPicPr>
          <p:cNvPr id="296963" name="Picture 3"/>
          <p:cNvPicPr>
            <a:picLocks noChangeAspect="1" noChangeArrowheads="1"/>
          </p:cNvPicPr>
          <p:nvPr/>
        </p:nvPicPr>
        <p:blipFill>
          <a:blip r:embed="rId4" cstate="print"/>
          <a:srcRect/>
          <a:stretch>
            <a:fillRect/>
          </a:stretch>
        </p:blipFill>
        <p:spPr bwMode="auto">
          <a:xfrm>
            <a:off x="1238904" y="488732"/>
            <a:ext cx="7772400" cy="567460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1401.jpg"/>
          <p:cNvPicPr>
            <a:picLocks noChangeAspect="1"/>
          </p:cNvPicPr>
          <p:nvPr/>
        </p:nvPicPr>
        <p:blipFill>
          <a:blip r:embed="rId3" cstate="print"/>
          <a:stretch>
            <a:fillRect/>
          </a:stretch>
        </p:blipFill>
        <p:spPr>
          <a:xfrm>
            <a:off x="1316916" y="215464"/>
            <a:ext cx="7620818" cy="6400800"/>
          </a:xfrm>
          <a:prstGeom prst="rect">
            <a:avLst/>
          </a:prstGeom>
        </p:spPr>
      </p:pic>
      <p:sp>
        <p:nvSpPr>
          <p:cNvPr id="5" name="Text Box 5"/>
          <p:cNvSpPr txBox="1">
            <a:spLocks noChangeArrowheads="1"/>
          </p:cNvSpPr>
          <p:nvPr/>
        </p:nvSpPr>
        <p:spPr bwMode="auto">
          <a:xfrm>
            <a:off x="1898194" y="5791200"/>
            <a:ext cx="3917547" cy="342145"/>
          </a:xfrm>
          <a:prstGeom prst="rect">
            <a:avLst/>
          </a:prstGeom>
          <a:noFill/>
          <a:ln w="9525">
            <a:noFill/>
            <a:miter lim="800000"/>
            <a:headEnd/>
            <a:tailEnd/>
          </a:ln>
          <a:effectLst/>
        </p:spPr>
        <p:txBody>
          <a:bodyPr wrap="none">
            <a:spAutoFit/>
          </a:bodyPr>
          <a:lstStyle/>
          <a:p>
            <a:pPr algn="ctr">
              <a:lnSpc>
                <a:spcPct val="110000"/>
              </a:lnSpc>
            </a:pPr>
            <a:r>
              <a:rPr lang="en-US" sz="1600" b="1" dirty="0">
                <a:solidFill>
                  <a:schemeClr val="tx2"/>
                </a:solidFill>
                <a:latin typeface="Arial" charset="0"/>
              </a:rPr>
              <a:t>Time line for </a:t>
            </a:r>
            <a:r>
              <a:rPr lang="en-US" sz="1600" b="1" dirty="0" smtClean="0">
                <a:solidFill>
                  <a:schemeClr val="tx2"/>
                </a:solidFill>
                <a:latin typeface="Arial" charset="0"/>
              </a:rPr>
              <a:t>Ch.14 "Food </a:t>
            </a:r>
            <a:r>
              <a:rPr lang="en-US" sz="1600" b="1" dirty="0">
                <a:solidFill>
                  <a:schemeClr val="tx2"/>
                </a:solidFill>
                <a:latin typeface="Arial" charset="0"/>
              </a:rPr>
              <a:t>Production”</a:t>
            </a:r>
          </a:p>
        </p:txBody>
      </p:sp>
      <p:sp>
        <p:nvSpPr>
          <p:cNvPr id="6" name="Text Box 2"/>
          <p:cNvSpPr txBox="1">
            <a:spLocks noChangeArrowheads="1"/>
          </p:cNvSpPr>
          <p:nvPr/>
        </p:nvSpPr>
        <p:spPr bwMode="auto">
          <a:xfrm>
            <a:off x="2402930" y="6019800"/>
            <a:ext cx="2922595"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chemeClr val="tx2"/>
                </a:solidFill>
                <a:latin typeface="Arial" charset="0"/>
              </a:rPr>
              <a:t>Understanding </a:t>
            </a:r>
            <a:r>
              <a:rPr lang="en-US" sz="1200" i="1" dirty="0" smtClean="0">
                <a:solidFill>
                  <a:schemeClr val="tx2"/>
                </a:solidFill>
                <a:latin typeface="Arial" charset="0"/>
              </a:rPr>
              <a:t>Humans,10</a:t>
            </a:r>
            <a:r>
              <a:rPr lang="en-US" sz="1200" i="1" baseline="30000" dirty="0" smtClean="0">
                <a:solidFill>
                  <a:schemeClr val="tx2"/>
                </a:solidFill>
                <a:latin typeface="Arial" charset="0"/>
              </a:rPr>
              <a:t>th</a:t>
            </a:r>
            <a:r>
              <a:rPr lang="en-US" sz="1200" i="1" dirty="0" smtClean="0">
                <a:solidFill>
                  <a:schemeClr val="tx2"/>
                </a:solidFill>
                <a:latin typeface="Arial" charset="0"/>
              </a:rPr>
              <a:t> </a:t>
            </a:r>
            <a:r>
              <a:rPr lang="en-US" sz="1200" i="1" dirty="0">
                <a:solidFill>
                  <a:schemeClr val="tx2"/>
                </a:solidFill>
                <a:latin typeface="Arial" charset="0"/>
              </a:rPr>
              <a:t>Ed</a:t>
            </a:r>
            <a:r>
              <a:rPr lang="en-US" sz="1200" dirty="0">
                <a:solidFill>
                  <a:schemeClr val="tx2"/>
                </a:solidFill>
                <a:latin typeface="Arial" charset="0"/>
              </a:rPr>
              <a:t>., p. </a:t>
            </a:r>
            <a:r>
              <a:rPr lang="en-US" sz="1200" dirty="0" smtClean="0">
                <a:solidFill>
                  <a:schemeClr val="tx2"/>
                </a:solidFill>
                <a:latin typeface="Arial" charset="0"/>
              </a:rPr>
              <a:t>347</a:t>
            </a:r>
            <a:endParaRPr lang="en-US" sz="1200" dirty="0">
              <a:solidFill>
                <a:schemeClr val="tx2"/>
              </a:solidFill>
              <a:latin typeface="Arial" charset="0"/>
            </a:endParaRPr>
          </a:p>
        </p:txBody>
      </p:sp>
      <p:sp>
        <p:nvSpPr>
          <p:cNvPr id="7" name="Text Box 5"/>
          <p:cNvSpPr txBox="1">
            <a:spLocks noChangeArrowheads="1"/>
          </p:cNvSpPr>
          <p:nvPr/>
        </p:nvSpPr>
        <p:spPr bwMode="auto">
          <a:xfrm>
            <a:off x="1909763" y="4572000"/>
            <a:ext cx="6745506" cy="2017986"/>
          </a:xfrm>
          <a:prstGeom prst="rect">
            <a:avLst/>
          </a:prstGeom>
          <a:solidFill>
            <a:schemeClr val="accent6">
              <a:lumMod val="20000"/>
              <a:lumOff val="80000"/>
              <a:alpha val="50000"/>
            </a:schemeClr>
          </a:solidFill>
          <a:ln w="76200">
            <a:solidFill>
              <a:srgbClr val="FFC000"/>
            </a:solidFill>
            <a:miter lim="800000"/>
            <a:headEnd/>
            <a:tailEnd/>
          </a:ln>
          <a:effectLst/>
        </p:spPr>
        <p:txBody>
          <a:bodyPr wrap="none" anchor="ctr"/>
          <a:lstStyle/>
          <a:p>
            <a:pPr algn="ctr"/>
            <a:endParaRPr lang="en-US" b="1" dirty="0"/>
          </a:p>
          <a:p>
            <a:pPr algn="ctr"/>
            <a:r>
              <a:rPr lang="en-US" b="1" dirty="0" smtClean="0"/>
              <a:t>Chapter 15 The First Civilizations:</a:t>
            </a:r>
          </a:p>
          <a:p>
            <a:pPr algn="ctr"/>
            <a:r>
              <a:rPr lang="en-US" b="1" dirty="0" smtClean="0"/>
              <a:t>New World Civilizations</a:t>
            </a:r>
            <a:endParaRPr lang="en-US" b="1" dirty="0"/>
          </a:p>
          <a:p>
            <a:pPr algn="ctr"/>
            <a:endParaRPr lang="en-US" b="1" dirty="0"/>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3" name="Rectangle 3"/>
          <p:cNvSpPr>
            <a:spLocks noGrp="1" noChangeArrowheads="1"/>
          </p:cNvSpPr>
          <p:nvPr>
            <p:ph type="body" idx="1"/>
          </p:nvPr>
        </p:nvSpPr>
        <p:spPr>
          <a:xfrm>
            <a:off x="1485900" y="2505077"/>
            <a:ext cx="7315200" cy="3539430"/>
          </a:xfrm>
        </p:spPr>
        <p:txBody>
          <a:bodyPr wrap="square">
            <a:spAutoFit/>
          </a:bodyPr>
          <a:lstStyle/>
          <a:p>
            <a:r>
              <a:rPr lang="en-US" dirty="0"/>
              <a:t>as favorable plant traits developed, foragers would collect more of the plants with the favorable traits</a:t>
            </a:r>
          </a:p>
          <a:p>
            <a:endParaRPr lang="en-US" dirty="0"/>
          </a:p>
          <a:p>
            <a:pPr lvl="1">
              <a:buFontTx/>
              <a:buChar char="–"/>
            </a:pPr>
            <a:r>
              <a:rPr lang="en-US" sz="2800" dirty="0"/>
              <a:t>this stimulated genetic changes in the plants and eventually produced a </a:t>
            </a:r>
            <a:r>
              <a:rPr lang="en-US" sz="2800" dirty="0" err="1"/>
              <a:t>cultigen</a:t>
            </a:r>
            <a:endParaRPr lang="en-US" sz="2800" dirty="0"/>
          </a:p>
        </p:txBody>
      </p:sp>
      <p:sp>
        <p:nvSpPr>
          <p:cNvPr id="4" name="Rectangle 2"/>
          <p:cNvSpPr txBox="1">
            <a:spLocks noChangeArrowheads="1"/>
          </p:cNvSpPr>
          <p:nvPr/>
        </p:nvSpPr>
        <p:spPr bwMode="auto">
          <a:xfrm>
            <a:off x="1485900" y="757238"/>
            <a:ext cx="7315200" cy="461665"/>
          </a:xfrm>
          <a:prstGeom prst="rect">
            <a:avLst/>
          </a:prstGeom>
          <a:noFill/>
          <a:ln w="9525">
            <a:noFill/>
            <a:miter lim="800000"/>
            <a:headEnd/>
            <a:tailEnd/>
          </a:ln>
        </p:spPr>
        <p:txBody>
          <a:bodyPr anchor="b">
            <a:spAutoFit/>
          </a:bodyPr>
          <a:lstStyle/>
          <a:p>
            <a:pPr algn="l">
              <a:defRPr/>
            </a:pPr>
            <a:r>
              <a:rPr lang="en-US" kern="0" dirty="0" smtClean="0">
                <a:solidFill>
                  <a:schemeClr val="tx2"/>
                </a:solidFill>
                <a:latin typeface="+mj-lt"/>
                <a:ea typeface="+mj-ea"/>
                <a:cs typeface="+mj-cs"/>
              </a:rPr>
              <a:t>From Collecting to Cultivating</a:t>
            </a:r>
            <a:endParaRPr lang="en-US" b="0"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3" name="Rectangle 3"/>
          <p:cNvSpPr>
            <a:spLocks noGrp="1" noChangeArrowheads="1"/>
          </p:cNvSpPr>
          <p:nvPr>
            <p:ph type="body" idx="1"/>
          </p:nvPr>
        </p:nvSpPr>
        <p:spPr>
          <a:xfrm>
            <a:off x="1485900" y="2505077"/>
            <a:ext cx="7315200" cy="3539430"/>
          </a:xfrm>
        </p:spPr>
        <p:txBody>
          <a:bodyPr wrap="square">
            <a:spAutoFit/>
          </a:bodyPr>
          <a:lstStyle/>
          <a:p>
            <a:r>
              <a:rPr lang="en-US" dirty="0">
                <a:solidFill>
                  <a:schemeClr val="tx1">
                    <a:lumMod val="50000"/>
                    <a:lumOff val="50000"/>
                  </a:schemeClr>
                </a:solidFill>
              </a:rPr>
              <a:t>as favorable plant traits developed, foragers would collect more of the plants with the favorable traits</a:t>
            </a:r>
          </a:p>
          <a:p>
            <a:endParaRPr lang="en-US" dirty="0">
              <a:solidFill>
                <a:schemeClr val="tx1">
                  <a:lumMod val="50000"/>
                  <a:lumOff val="50000"/>
                </a:schemeClr>
              </a:solidFill>
            </a:endParaRPr>
          </a:p>
          <a:p>
            <a:pPr lvl="1">
              <a:buFontTx/>
              <a:buChar char="–"/>
            </a:pPr>
            <a:r>
              <a:rPr lang="en-US" sz="2800" dirty="0">
                <a:solidFill>
                  <a:schemeClr val="tx1">
                    <a:lumMod val="50000"/>
                    <a:lumOff val="50000"/>
                  </a:schemeClr>
                </a:solidFill>
              </a:rPr>
              <a:t>this stimulated genetic changes in the plants and eventually produced a </a:t>
            </a:r>
            <a:r>
              <a:rPr lang="en-US" sz="2800" b="1" dirty="0" err="1"/>
              <a:t>cultigen</a:t>
            </a:r>
            <a:endParaRPr lang="en-US" sz="2800" b="1" dirty="0"/>
          </a:p>
        </p:txBody>
      </p:sp>
      <p:sp>
        <p:nvSpPr>
          <p:cNvPr id="4" name="Rectangle 2"/>
          <p:cNvSpPr txBox="1">
            <a:spLocks noChangeArrowheads="1"/>
          </p:cNvSpPr>
          <p:nvPr/>
        </p:nvSpPr>
        <p:spPr bwMode="auto">
          <a:xfrm>
            <a:off x="1485900" y="757238"/>
            <a:ext cx="7315200" cy="461665"/>
          </a:xfrm>
          <a:prstGeom prst="rect">
            <a:avLst/>
          </a:prstGeom>
          <a:noFill/>
          <a:ln w="9525">
            <a:noFill/>
            <a:miter lim="800000"/>
            <a:headEnd/>
            <a:tailEnd/>
          </a:ln>
        </p:spPr>
        <p:txBody>
          <a:bodyPr anchor="b">
            <a:spAutoFit/>
          </a:bodyPr>
          <a:lstStyle/>
          <a:p>
            <a:pPr algn="l">
              <a:defRPr/>
            </a:pPr>
            <a:r>
              <a:rPr lang="en-US" kern="0" dirty="0" smtClean="0">
                <a:solidFill>
                  <a:schemeClr val="tx2"/>
                </a:solidFill>
                <a:latin typeface="+mj-lt"/>
                <a:ea typeface="+mj-ea"/>
                <a:cs typeface="+mj-cs"/>
              </a:rPr>
              <a:t>From Collecting to Cultivating</a:t>
            </a:r>
            <a:endParaRPr lang="en-US" b="0"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8210" name="Rectangle 2"/>
          <p:cNvSpPr>
            <a:spLocks noGrp="1" noChangeArrowheads="1"/>
          </p:cNvSpPr>
          <p:nvPr>
            <p:ph type="body" idx="4294967295"/>
          </p:nvPr>
        </p:nvSpPr>
        <p:spPr>
          <a:xfrm>
            <a:off x="1485900" y="762000"/>
            <a:ext cx="7315200" cy="5410200"/>
          </a:xfrm>
        </p:spPr>
        <p:txBody>
          <a:bodyPr/>
          <a:lstStyle/>
          <a:p>
            <a:pPr>
              <a:lnSpc>
                <a:spcPct val="90000"/>
              </a:lnSpc>
            </a:pPr>
            <a:endParaRPr lang="en-US" b="1" dirty="0"/>
          </a:p>
          <a:p>
            <a:pPr>
              <a:lnSpc>
                <a:spcPct val="90000"/>
              </a:lnSpc>
            </a:pPr>
            <a:r>
              <a:rPr lang="en-US" sz="3600" b="1" dirty="0" err="1"/>
              <a:t>cultigen</a:t>
            </a:r>
            <a:endParaRPr lang="en-US" sz="2800" b="1" dirty="0"/>
          </a:p>
          <a:p>
            <a:pPr lvl="1">
              <a:lnSpc>
                <a:spcPct val="90000"/>
              </a:lnSpc>
              <a:buFontTx/>
              <a:buChar char="–"/>
            </a:pPr>
            <a:r>
              <a:rPr lang="en-US" dirty="0"/>
              <a:t>a plant that is wholly dependent on humans</a:t>
            </a:r>
          </a:p>
          <a:p>
            <a:pPr lvl="1">
              <a:lnSpc>
                <a:spcPct val="140000"/>
              </a:lnSpc>
              <a:buFontTx/>
              <a:buChar char="–"/>
            </a:pPr>
            <a:r>
              <a:rPr lang="en-US" dirty="0"/>
              <a:t>a domesticate</a:t>
            </a:r>
          </a:p>
          <a:p>
            <a:pPr>
              <a:lnSpc>
                <a:spcPct val="90000"/>
              </a:lnSpc>
              <a:buFont typeface="Wingdings" pitchFamily="2" charset="2"/>
              <a:buNone/>
            </a:pPr>
            <a:endParaRPr lang="en-US" sz="1600" dirty="0"/>
          </a:p>
          <a:p>
            <a:pPr>
              <a:lnSpc>
                <a:spcPct val="90000"/>
              </a:lnSpc>
              <a:buNone/>
            </a:pPr>
            <a:r>
              <a:rPr lang="en-US" sz="3600" b="1" dirty="0">
                <a:solidFill>
                  <a:srgbClr val="FFFFFF"/>
                </a:solidFill>
              </a:rPr>
              <a:t>cultivars</a:t>
            </a:r>
            <a:endParaRPr lang="en-US" sz="3600" dirty="0">
              <a:solidFill>
                <a:srgbClr val="FFFFFF"/>
              </a:solidFill>
            </a:endParaRPr>
          </a:p>
          <a:p>
            <a:pPr lvl="1">
              <a:lnSpc>
                <a:spcPct val="90000"/>
              </a:lnSpc>
            </a:pPr>
            <a:r>
              <a:rPr lang="en-US" dirty="0">
                <a:solidFill>
                  <a:srgbClr val="FFFFFF"/>
                </a:solidFill>
              </a:rPr>
              <a:t>wild </a:t>
            </a:r>
            <a:r>
              <a:rPr lang="en-US" dirty="0">
                <a:solidFill>
                  <a:schemeClr val="bg1"/>
                </a:solidFill>
              </a:rPr>
              <a:t>plants fostered by human efforts to make them more productive</a:t>
            </a:r>
            <a:endParaRPr lang="en-US" sz="2800" dirty="0">
              <a:solidFill>
                <a:schemeClr val="bg1"/>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8210" name="Rectangle 2"/>
          <p:cNvSpPr>
            <a:spLocks noGrp="1" noChangeArrowheads="1"/>
          </p:cNvSpPr>
          <p:nvPr>
            <p:ph type="body" idx="4294967295"/>
          </p:nvPr>
        </p:nvSpPr>
        <p:spPr>
          <a:xfrm>
            <a:off x="1485900" y="762000"/>
            <a:ext cx="7315200" cy="5410200"/>
          </a:xfrm>
        </p:spPr>
        <p:txBody>
          <a:bodyPr/>
          <a:lstStyle/>
          <a:p>
            <a:pPr>
              <a:lnSpc>
                <a:spcPct val="90000"/>
              </a:lnSpc>
            </a:pPr>
            <a:endParaRPr lang="en-US" b="1" dirty="0" smtClean="0"/>
          </a:p>
          <a:p>
            <a:pPr>
              <a:lnSpc>
                <a:spcPct val="90000"/>
              </a:lnSpc>
            </a:pPr>
            <a:r>
              <a:rPr lang="en-US" sz="3600" b="1" dirty="0" err="1" smtClean="0"/>
              <a:t>cultigen</a:t>
            </a:r>
            <a:endParaRPr lang="en-US" sz="2800" b="1" dirty="0" smtClean="0"/>
          </a:p>
          <a:p>
            <a:pPr lvl="1">
              <a:lnSpc>
                <a:spcPct val="90000"/>
              </a:lnSpc>
              <a:buFontTx/>
              <a:buChar char="–"/>
            </a:pPr>
            <a:r>
              <a:rPr lang="en-US" dirty="0" smtClean="0">
                <a:solidFill>
                  <a:schemeClr val="bg1">
                    <a:lumMod val="85000"/>
                  </a:schemeClr>
                </a:solidFill>
              </a:rPr>
              <a:t>a plant that is wholly dependent on humans</a:t>
            </a:r>
          </a:p>
          <a:p>
            <a:pPr lvl="1">
              <a:lnSpc>
                <a:spcPct val="140000"/>
              </a:lnSpc>
              <a:buFontTx/>
              <a:buChar char="–"/>
            </a:pPr>
            <a:r>
              <a:rPr lang="en-US" dirty="0" smtClean="0">
                <a:solidFill>
                  <a:schemeClr val="bg1">
                    <a:lumMod val="85000"/>
                  </a:schemeClr>
                </a:solidFill>
              </a:rPr>
              <a:t>a domesticate</a:t>
            </a:r>
          </a:p>
          <a:p>
            <a:pPr>
              <a:lnSpc>
                <a:spcPct val="90000"/>
              </a:lnSpc>
              <a:buFont typeface="Wingdings" pitchFamily="2" charset="2"/>
              <a:buNone/>
            </a:pPr>
            <a:endParaRPr lang="en-US" sz="1600" dirty="0"/>
          </a:p>
          <a:p>
            <a:pPr>
              <a:lnSpc>
                <a:spcPct val="90000"/>
              </a:lnSpc>
            </a:pPr>
            <a:r>
              <a:rPr lang="en-US" sz="3600" b="1" dirty="0"/>
              <a:t>cultivars</a:t>
            </a:r>
            <a:endParaRPr lang="en-US" sz="3600" dirty="0"/>
          </a:p>
          <a:p>
            <a:pPr lvl="1">
              <a:lnSpc>
                <a:spcPct val="90000"/>
              </a:lnSpc>
              <a:buFontTx/>
              <a:buChar char="–"/>
            </a:pPr>
            <a:r>
              <a:rPr lang="en-US" dirty="0"/>
              <a:t>wild plants fostered by human efforts to make them more productive</a:t>
            </a:r>
            <a:endParaRPr lang="en-US" sz="2800"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5" name="Rectangle 3"/>
          <p:cNvSpPr>
            <a:spLocks noGrp="1" noChangeArrowheads="1"/>
          </p:cNvSpPr>
          <p:nvPr>
            <p:ph type="body" idx="1"/>
          </p:nvPr>
        </p:nvSpPr>
        <p:spPr>
          <a:xfrm>
            <a:off x="1485900" y="1828802"/>
            <a:ext cx="7315200" cy="4425827"/>
          </a:xfrm>
        </p:spPr>
        <p:txBody>
          <a:bodyPr wrap="square">
            <a:spAutoFit/>
          </a:bodyPr>
          <a:lstStyle/>
          <a:p>
            <a:r>
              <a:rPr lang="en-US" dirty="0">
                <a:solidFill>
                  <a:schemeClr val="accent1"/>
                </a:solidFill>
              </a:rPr>
              <a:t>as favorable plant traits developed, foragers would collect more of them</a:t>
            </a:r>
          </a:p>
          <a:p>
            <a:endParaRPr lang="en-US" sz="1600" dirty="0">
              <a:solidFill>
                <a:schemeClr val="accent1"/>
              </a:solidFill>
            </a:endParaRPr>
          </a:p>
          <a:p>
            <a:pPr lvl="1">
              <a:buFontTx/>
              <a:buChar char="–"/>
            </a:pPr>
            <a:r>
              <a:rPr lang="en-US" sz="2800" dirty="0">
                <a:solidFill>
                  <a:schemeClr val="accent1"/>
                </a:solidFill>
              </a:rPr>
              <a:t>stimulated genetic changes in the plants and eventually produced a </a:t>
            </a:r>
            <a:r>
              <a:rPr lang="en-US" sz="2800" dirty="0" err="1">
                <a:solidFill>
                  <a:schemeClr val="accent1"/>
                </a:solidFill>
              </a:rPr>
              <a:t>cultigen</a:t>
            </a:r>
            <a:endParaRPr lang="en-US" sz="2800" dirty="0">
              <a:solidFill>
                <a:schemeClr val="accent1"/>
              </a:solidFill>
            </a:endParaRPr>
          </a:p>
          <a:p>
            <a:pPr lvl="1">
              <a:buFontTx/>
              <a:buChar char="–"/>
            </a:pPr>
            <a:endParaRPr lang="en-US" sz="1600" dirty="0">
              <a:solidFill>
                <a:schemeClr val="accent1"/>
              </a:solidFill>
            </a:endParaRPr>
          </a:p>
          <a:p>
            <a:pPr lvl="1">
              <a:buFontTx/>
              <a:buChar char="–"/>
            </a:pPr>
            <a:r>
              <a:rPr lang="en-US" sz="2800" dirty="0"/>
              <a:t>as selection and isolation from other plants continued, plants became dependent on humans to disperse seeds</a:t>
            </a:r>
          </a:p>
        </p:txBody>
      </p:sp>
      <p:sp>
        <p:nvSpPr>
          <p:cNvPr id="5" name="Rectangle 2"/>
          <p:cNvSpPr txBox="1">
            <a:spLocks noChangeArrowheads="1"/>
          </p:cNvSpPr>
          <p:nvPr/>
        </p:nvSpPr>
        <p:spPr bwMode="auto">
          <a:xfrm>
            <a:off x="1485900" y="757238"/>
            <a:ext cx="7315200" cy="461665"/>
          </a:xfrm>
          <a:prstGeom prst="rect">
            <a:avLst/>
          </a:prstGeom>
          <a:noFill/>
          <a:ln w="9525">
            <a:noFill/>
            <a:miter lim="800000"/>
            <a:headEnd/>
            <a:tailEnd/>
          </a:ln>
        </p:spPr>
        <p:txBody>
          <a:bodyPr anchor="b">
            <a:spAutoFit/>
          </a:bodyPr>
          <a:lstStyle/>
          <a:p>
            <a:pPr algn="l">
              <a:defRPr/>
            </a:pPr>
            <a:r>
              <a:rPr lang="en-US" kern="0" dirty="0" smtClean="0">
                <a:solidFill>
                  <a:schemeClr val="tx2"/>
                </a:solidFill>
                <a:latin typeface="+mj-lt"/>
                <a:ea typeface="+mj-ea"/>
                <a:cs typeface="+mj-cs"/>
              </a:rPr>
              <a:t>From Collecting to Cultivating</a:t>
            </a:r>
            <a:endParaRPr lang="en-US" b="0"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3394" name="Rectangle 2"/>
          <p:cNvSpPr>
            <a:spLocks noGrp="1" noChangeArrowheads="1"/>
          </p:cNvSpPr>
          <p:nvPr>
            <p:ph type="body" idx="4294967295"/>
          </p:nvPr>
        </p:nvSpPr>
        <p:spPr>
          <a:xfrm>
            <a:off x="1485900" y="914400"/>
            <a:ext cx="7315200" cy="4343400"/>
          </a:xfrm>
        </p:spPr>
        <p:txBody>
          <a:bodyPr/>
          <a:lstStyle/>
          <a:p>
            <a:endParaRPr lang="en-US" sz="2800" b="1" dirty="0"/>
          </a:p>
          <a:p>
            <a:r>
              <a:rPr lang="en-US" sz="3600" b="1" dirty="0"/>
              <a:t>horticulture</a:t>
            </a:r>
          </a:p>
          <a:p>
            <a:endParaRPr lang="en-US" sz="2800" dirty="0"/>
          </a:p>
          <a:p>
            <a:pPr lvl="1">
              <a:buFontTx/>
              <a:buChar char="–"/>
            </a:pPr>
            <a:r>
              <a:rPr lang="en-US" dirty="0"/>
              <a:t>farming method in which only </a:t>
            </a:r>
            <a:endParaRPr lang="en-US" dirty="0" smtClean="0"/>
          </a:p>
          <a:p>
            <a:pPr lvl="1"/>
            <a:r>
              <a:rPr lang="en-US" dirty="0" smtClean="0"/>
              <a:t>	hand </a:t>
            </a:r>
            <a:r>
              <a:rPr lang="en-US" dirty="0"/>
              <a:t>tools are used</a:t>
            </a:r>
          </a:p>
          <a:p>
            <a:pPr lvl="1">
              <a:buFontTx/>
              <a:buChar char="–"/>
            </a:pPr>
            <a:endParaRPr lang="en-US" sz="2000" b="1" dirty="0"/>
          </a:p>
          <a:p>
            <a:pPr lvl="1">
              <a:buFontTx/>
              <a:buChar char="–"/>
            </a:pPr>
            <a:r>
              <a:rPr lang="en-US" dirty="0"/>
              <a:t>typical of most early</a:t>
            </a:r>
          </a:p>
          <a:p>
            <a:pPr lvl="1"/>
            <a:r>
              <a:rPr lang="en-US" dirty="0"/>
              <a:t> 	Neolithic societies</a:t>
            </a:r>
          </a:p>
        </p:txBody>
      </p:sp>
      <p:sp>
        <p:nvSpPr>
          <p:cNvPr id="5" name="Text Box 2"/>
          <p:cNvSpPr txBox="1">
            <a:spLocks noChangeArrowheads="1"/>
          </p:cNvSpPr>
          <p:nvPr/>
        </p:nvSpPr>
        <p:spPr bwMode="auto">
          <a:xfrm>
            <a:off x="3689552" y="6246946"/>
            <a:ext cx="2880917" cy="369332"/>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80808"/>
                </a:solidFill>
                <a:latin typeface="Arial" charset="0"/>
              </a:rPr>
              <a:t>Understanding </a:t>
            </a:r>
            <a:r>
              <a:rPr lang="en-US" sz="1200" i="1" dirty="0" smtClean="0">
                <a:solidFill>
                  <a:srgbClr val="080808"/>
                </a:solidFill>
                <a:latin typeface="Arial" charset="0"/>
              </a:rPr>
              <a:t>Humans,10</a:t>
            </a:r>
            <a:r>
              <a:rPr lang="en-US" sz="1200" i="1" baseline="30000" dirty="0" smtClean="0">
                <a:solidFill>
                  <a:srgbClr val="080808"/>
                </a:solidFill>
                <a:latin typeface="Arial" charset="0"/>
              </a:rPr>
              <a:t>th</a:t>
            </a:r>
            <a:r>
              <a:rPr lang="en-US" sz="1200" i="1" dirty="0" smtClean="0">
                <a:solidFill>
                  <a:srgbClr val="080808"/>
                </a:solidFill>
                <a:latin typeface="Arial" charset="0"/>
              </a:rPr>
              <a:t> </a:t>
            </a:r>
            <a:r>
              <a:rPr lang="en-US" sz="1200" i="1" dirty="0">
                <a:solidFill>
                  <a:srgbClr val="080808"/>
                </a:solidFill>
                <a:latin typeface="Arial" charset="0"/>
              </a:rPr>
              <a:t>Ed</a:t>
            </a:r>
            <a:r>
              <a:rPr lang="en-US" sz="1200" dirty="0">
                <a:solidFill>
                  <a:srgbClr val="080808"/>
                </a:solidFill>
                <a:latin typeface="Arial" charset="0"/>
              </a:rPr>
              <a:t>., </a:t>
            </a:r>
            <a:r>
              <a:rPr lang="en-US" sz="1200" dirty="0" smtClean="0">
                <a:solidFill>
                  <a:srgbClr val="080808"/>
                </a:solidFill>
                <a:latin typeface="Arial" charset="0"/>
              </a:rPr>
              <a:t>p. 378</a:t>
            </a:r>
            <a:endParaRPr lang="en-US" sz="1200" dirty="0">
              <a:solidFill>
                <a:srgbClr val="080808"/>
              </a:solidFill>
              <a:latin typeface="Arial" charset="0"/>
            </a:endParaRPr>
          </a:p>
        </p:txBody>
      </p:sp>
      <p:pic>
        <p:nvPicPr>
          <p:cNvPr id="7" name="Picture 6" descr="1421.jpg"/>
          <p:cNvPicPr>
            <a:picLocks noChangeAspect="1"/>
          </p:cNvPicPr>
          <p:nvPr/>
        </p:nvPicPr>
        <p:blipFill>
          <a:blip r:embed="rId2" cstate="print"/>
          <a:stretch>
            <a:fillRect/>
          </a:stretch>
        </p:blipFill>
        <p:spPr>
          <a:xfrm>
            <a:off x="6647525" y="3213847"/>
            <a:ext cx="3144175" cy="3186953"/>
          </a:xfrm>
          <a:prstGeom prst="rect">
            <a:avLst/>
          </a:prstGeom>
        </p:spPr>
      </p:pic>
      <p:sp>
        <p:nvSpPr>
          <p:cNvPr id="10" name="Text Box 4"/>
          <p:cNvSpPr txBox="1">
            <a:spLocks noChangeArrowheads="1"/>
          </p:cNvSpPr>
          <p:nvPr/>
        </p:nvSpPr>
        <p:spPr bwMode="auto">
          <a:xfrm>
            <a:off x="6624267" y="5943600"/>
            <a:ext cx="2329233" cy="411908"/>
          </a:xfrm>
          <a:prstGeom prst="rect">
            <a:avLst/>
          </a:prstGeom>
          <a:noFill/>
          <a:ln w="9525">
            <a:noFill/>
            <a:miter lim="800000"/>
            <a:headEnd/>
            <a:tailEnd/>
          </a:ln>
          <a:effectLst/>
        </p:spPr>
        <p:txBody>
          <a:bodyPr wrap="square">
            <a:spAutoFit/>
          </a:bodyPr>
          <a:lstStyle/>
          <a:p>
            <a:pPr algn="ctr">
              <a:lnSpc>
                <a:spcPct val="150000"/>
              </a:lnSpc>
            </a:pPr>
            <a:r>
              <a:rPr lang="en-US" sz="1600" dirty="0" smtClean="0">
                <a:solidFill>
                  <a:srgbClr val="FFFFFF"/>
                </a:solidFill>
                <a:latin typeface="Verdana" pitchFamily="34" charset="0"/>
              </a:rPr>
              <a:t>flint </a:t>
            </a:r>
            <a:r>
              <a:rPr lang="en-US" sz="1600" dirty="0">
                <a:solidFill>
                  <a:srgbClr val="FFFFFF"/>
                </a:solidFill>
                <a:latin typeface="Verdana" pitchFamily="34" charset="0"/>
              </a:rPr>
              <a:t>hoe </a:t>
            </a:r>
            <a:r>
              <a:rPr lang="en-US" sz="1600" dirty="0" smtClean="0">
                <a:solidFill>
                  <a:srgbClr val="FFFFFF"/>
                </a:solidFill>
                <a:latin typeface="Verdana" pitchFamily="34" charset="0"/>
              </a:rPr>
              <a:t>blade</a:t>
            </a:r>
            <a:endParaRPr lang="en-US" sz="1600" dirty="0">
              <a:solidFill>
                <a:srgbClr val="FFFFFF"/>
              </a:solidFill>
              <a:latin typeface="Verdana" pitchFamily="34"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3394" name="Rectangle 2"/>
          <p:cNvSpPr>
            <a:spLocks noGrp="1" noChangeArrowheads="1"/>
          </p:cNvSpPr>
          <p:nvPr>
            <p:ph type="body" idx="4294967295"/>
          </p:nvPr>
        </p:nvSpPr>
        <p:spPr>
          <a:xfrm>
            <a:off x="1485900" y="914400"/>
            <a:ext cx="7315200" cy="4343400"/>
          </a:xfrm>
        </p:spPr>
        <p:txBody>
          <a:bodyPr/>
          <a:lstStyle/>
          <a:p>
            <a:endParaRPr lang="en-US" sz="2800" b="1" dirty="0"/>
          </a:p>
          <a:p>
            <a:r>
              <a:rPr lang="en-US" sz="3600" b="1" dirty="0"/>
              <a:t>horticulture</a:t>
            </a:r>
          </a:p>
          <a:p>
            <a:endParaRPr lang="en-US" sz="2800" dirty="0"/>
          </a:p>
          <a:p>
            <a:pPr lvl="1">
              <a:buFontTx/>
              <a:buChar char="–"/>
            </a:pPr>
            <a:r>
              <a:rPr lang="en-US" dirty="0">
                <a:solidFill>
                  <a:schemeClr val="tx1">
                    <a:lumMod val="50000"/>
                    <a:lumOff val="50000"/>
                  </a:schemeClr>
                </a:solidFill>
              </a:rPr>
              <a:t>farming method in which only </a:t>
            </a:r>
            <a:endParaRPr lang="en-US" dirty="0" smtClean="0">
              <a:solidFill>
                <a:schemeClr val="tx1">
                  <a:lumMod val="50000"/>
                  <a:lumOff val="50000"/>
                </a:schemeClr>
              </a:solidFill>
            </a:endParaRPr>
          </a:p>
          <a:p>
            <a:pPr lvl="1"/>
            <a:r>
              <a:rPr lang="en-US" b="1" dirty="0" smtClean="0">
                <a:solidFill>
                  <a:schemeClr val="tx1">
                    <a:lumMod val="50000"/>
                    <a:lumOff val="50000"/>
                  </a:schemeClr>
                </a:solidFill>
              </a:rPr>
              <a:t>	</a:t>
            </a:r>
            <a:r>
              <a:rPr lang="en-US" b="1" dirty="0" smtClean="0"/>
              <a:t>hand </a:t>
            </a:r>
            <a:r>
              <a:rPr lang="en-US" b="1" dirty="0"/>
              <a:t>tools</a:t>
            </a:r>
            <a:r>
              <a:rPr lang="en-US" dirty="0"/>
              <a:t> </a:t>
            </a:r>
            <a:r>
              <a:rPr lang="en-US" dirty="0">
                <a:solidFill>
                  <a:schemeClr val="tx1">
                    <a:lumMod val="50000"/>
                    <a:lumOff val="50000"/>
                  </a:schemeClr>
                </a:solidFill>
              </a:rPr>
              <a:t>are used</a:t>
            </a:r>
          </a:p>
          <a:p>
            <a:pPr lvl="1">
              <a:buFontTx/>
              <a:buChar char="–"/>
            </a:pPr>
            <a:endParaRPr lang="en-US" sz="2000" b="1" dirty="0"/>
          </a:p>
          <a:p>
            <a:pPr lvl="1">
              <a:buFontTx/>
              <a:buChar char="–"/>
            </a:pPr>
            <a:r>
              <a:rPr lang="en-US" dirty="0">
                <a:solidFill>
                  <a:schemeClr val="tx1">
                    <a:lumMod val="50000"/>
                    <a:lumOff val="50000"/>
                  </a:schemeClr>
                </a:solidFill>
              </a:rPr>
              <a:t>typical of most early</a:t>
            </a:r>
          </a:p>
          <a:p>
            <a:pPr lvl="1"/>
            <a:r>
              <a:rPr lang="en-US" dirty="0"/>
              <a:t> 	</a:t>
            </a:r>
            <a:r>
              <a:rPr lang="en-US" b="1" dirty="0"/>
              <a:t>Neolithic</a:t>
            </a:r>
            <a:r>
              <a:rPr lang="en-US" dirty="0"/>
              <a:t> </a:t>
            </a:r>
            <a:r>
              <a:rPr lang="en-US" dirty="0">
                <a:solidFill>
                  <a:schemeClr val="tx1">
                    <a:lumMod val="50000"/>
                    <a:lumOff val="50000"/>
                  </a:schemeClr>
                </a:solidFill>
              </a:rPr>
              <a:t>societies</a:t>
            </a:r>
          </a:p>
        </p:txBody>
      </p:sp>
      <p:sp>
        <p:nvSpPr>
          <p:cNvPr id="5" name="Text Box 2"/>
          <p:cNvSpPr txBox="1">
            <a:spLocks noChangeArrowheads="1"/>
          </p:cNvSpPr>
          <p:nvPr/>
        </p:nvSpPr>
        <p:spPr bwMode="auto">
          <a:xfrm>
            <a:off x="3689552" y="6246946"/>
            <a:ext cx="2880917" cy="369332"/>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80808"/>
                </a:solidFill>
                <a:latin typeface="Arial" charset="0"/>
              </a:rPr>
              <a:t>Understanding </a:t>
            </a:r>
            <a:r>
              <a:rPr lang="en-US" sz="1200" i="1" dirty="0" smtClean="0">
                <a:solidFill>
                  <a:srgbClr val="080808"/>
                </a:solidFill>
                <a:latin typeface="Arial" charset="0"/>
              </a:rPr>
              <a:t>Humans,10</a:t>
            </a:r>
            <a:r>
              <a:rPr lang="en-US" sz="1200" i="1" baseline="30000" dirty="0" smtClean="0">
                <a:solidFill>
                  <a:srgbClr val="080808"/>
                </a:solidFill>
                <a:latin typeface="Arial" charset="0"/>
              </a:rPr>
              <a:t>th</a:t>
            </a:r>
            <a:r>
              <a:rPr lang="en-US" sz="1200" i="1" dirty="0" smtClean="0">
                <a:solidFill>
                  <a:srgbClr val="080808"/>
                </a:solidFill>
                <a:latin typeface="Arial" charset="0"/>
              </a:rPr>
              <a:t> </a:t>
            </a:r>
            <a:r>
              <a:rPr lang="en-US" sz="1200" i="1" dirty="0">
                <a:solidFill>
                  <a:srgbClr val="080808"/>
                </a:solidFill>
                <a:latin typeface="Arial" charset="0"/>
              </a:rPr>
              <a:t>Ed</a:t>
            </a:r>
            <a:r>
              <a:rPr lang="en-US" sz="1200" dirty="0">
                <a:solidFill>
                  <a:srgbClr val="080808"/>
                </a:solidFill>
                <a:latin typeface="Arial" charset="0"/>
              </a:rPr>
              <a:t>., </a:t>
            </a:r>
            <a:r>
              <a:rPr lang="en-US" sz="1200" dirty="0" smtClean="0">
                <a:solidFill>
                  <a:srgbClr val="080808"/>
                </a:solidFill>
                <a:latin typeface="Arial" charset="0"/>
              </a:rPr>
              <a:t>p. 378</a:t>
            </a:r>
            <a:endParaRPr lang="en-US" sz="1200" dirty="0">
              <a:solidFill>
                <a:srgbClr val="080808"/>
              </a:solidFill>
              <a:latin typeface="Arial" charset="0"/>
            </a:endParaRPr>
          </a:p>
        </p:txBody>
      </p:sp>
      <p:pic>
        <p:nvPicPr>
          <p:cNvPr id="7" name="Picture 6" descr="1421.jpg"/>
          <p:cNvPicPr>
            <a:picLocks noChangeAspect="1"/>
          </p:cNvPicPr>
          <p:nvPr/>
        </p:nvPicPr>
        <p:blipFill>
          <a:blip r:embed="rId2" cstate="print"/>
          <a:stretch>
            <a:fillRect/>
          </a:stretch>
        </p:blipFill>
        <p:spPr>
          <a:xfrm>
            <a:off x="6647525" y="3213847"/>
            <a:ext cx="3144175" cy="3186953"/>
          </a:xfrm>
          <a:prstGeom prst="rect">
            <a:avLst/>
          </a:prstGeom>
        </p:spPr>
      </p:pic>
      <p:sp>
        <p:nvSpPr>
          <p:cNvPr id="10" name="Text Box 4"/>
          <p:cNvSpPr txBox="1">
            <a:spLocks noChangeArrowheads="1"/>
          </p:cNvSpPr>
          <p:nvPr/>
        </p:nvSpPr>
        <p:spPr bwMode="auto">
          <a:xfrm>
            <a:off x="6624267" y="5943600"/>
            <a:ext cx="2329233" cy="411908"/>
          </a:xfrm>
          <a:prstGeom prst="rect">
            <a:avLst/>
          </a:prstGeom>
          <a:noFill/>
          <a:ln w="9525">
            <a:noFill/>
            <a:miter lim="800000"/>
            <a:headEnd/>
            <a:tailEnd/>
          </a:ln>
          <a:effectLst/>
        </p:spPr>
        <p:txBody>
          <a:bodyPr wrap="square">
            <a:spAutoFit/>
          </a:bodyPr>
          <a:lstStyle/>
          <a:p>
            <a:pPr algn="ctr">
              <a:lnSpc>
                <a:spcPct val="150000"/>
              </a:lnSpc>
            </a:pPr>
            <a:r>
              <a:rPr lang="en-US" sz="1600" dirty="0" smtClean="0">
                <a:solidFill>
                  <a:srgbClr val="FFFFFF"/>
                </a:solidFill>
                <a:latin typeface="Verdana" pitchFamily="34" charset="0"/>
              </a:rPr>
              <a:t>flint </a:t>
            </a:r>
            <a:r>
              <a:rPr lang="en-US" sz="1600" dirty="0">
                <a:solidFill>
                  <a:srgbClr val="FFFFFF"/>
                </a:solidFill>
                <a:latin typeface="Verdana" pitchFamily="34" charset="0"/>
              </a:rPr>
              <a:t>hoe </a:t>
            </a:r>
            <a:r>
              <a:rPr lang="en-US" sz="1600" dirty="0" smtClean="0">
                <a:solidFill>
                  <a:srgbClr val="FFFFFF"/>
                </a:solidFill>
                <a:latin typeface="Verdana" pitchFamily="34" charset="0"/>
              </a:rPr>
              <a:t>blade</a:t>
            </a:r>
            <a:endParaRPr lang="en-US" sz="1600" dirty="0">
              <a:solidFill>
                <a:srgbClr val="FFFFFF"/>
              </a:solidFill>
              <a:latin typeface="Verdana" pitchFamily="34"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title" idx="4294967295"/>
          </p:nvPr>
        </p:nvSpPr>
        <p:spPr bwMode="auto">
          <a:xfrm>
            <a:off x="1485900" y="2057400"/>
            <a:ext cx="7315200" cy="609600"/>
          </a:xfrm>
          <a:prstGeom prst="rect">
            <a:avLst/>
          </a:prstGeo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algn="ctr"/>
            <a:r>
              <a:rPr lang="en-US" dirty="0" smtClean="0"/>
              <a:t>The </a:t>
            </a:r>
            <a:r>
              <a:rPr lang="en-US" dirty="0"/>
              <a:t>Evidence</a:t>
            </a:r>
          </a:p>
        </p:txBody>
      </p:sp>
      <p:sp>
        <p:nvSpPr>
          <p:cNvPr id="486403" name="Rectangle 3"/>
          <p:cNvSpPr>
            <a:spLocks noGrp="1" noChangeArrowheads="1"/>
          </p:cNvSpPr>
          <p:nvPr>
            <p:ph type="body" idx="1"/>
          </p:nvPr>
        </p:nvSpPr>
        <p:spPr>
          <a:xfrm>
            <a:off x="1485900" y="3432176"/>
            <a:ext cx="7315200" cy="2012859"/>
          </a:xfrm>
        </p:spPr>
        <p:txBody>
          <a:bodyPr>
            <a:spAutoFit/>
          </a:bodyPr>
          <a:lstStyle/>
          <a:p>
            <a:pPr>
              <a:lnSpc>
                <a:spcPct val="150000"/>
              </a:lnSpc>
            </a:pPr>
            <a:r>
              <a:rPr lang="en-US" b="1" dirty="0"/>
              <a:t>Archaeological Evidence for Domestication and Agriculture</a:t>
            </a:r>
          </a:p>
          <a:p>
            <a:pPr>
              <a:buFont typeface="Wingdings" pitchFamily="2" charset="2"/>
              <a:buNone/>
            </a:pPr>
            <a:endParaRPr lang="en-US" sz="2400" b="1" dirty="0"/>
          </a:p>
        </p:txBody>
      </p:sp>
      <p:sp>
        <p:nvSpPr>
          <p:cNvPr id="4" name="Rectangle 2"/>
          <p:cNvSpPr txBox="1">
            <a:spLocks noChangeArrowheads="1"/>
          </p:cNvSpPr>
          <p:nvPr/>
        </p:nvSpPr>
        <p:spPr bwMode="auto">
          <a:xfrm>
            <a:off x="1485900" y="757239"/>
            <a:ext cx="7315200" cy="461665"/>
          </a:xfrm>
          <a:prstGeom prst="rect">
            <a:avLst/>
          </a:prstGeom>
          <a:noFill/>
          <a:ln w="9525">
            <a:noFill/>
            <a:miter lim="800000"/>
            <a:headEnd/>
            <a:tailEnd/>
          </a:ln>
        </p:spPr>
        <p:txBody>
          <a:bodyPr anchor="b">
            <a:spAutoFit/>
          </a:bodyPr>
          <a:lstStyle/>
          <a:p>
            <a:pPr algn="l">
              <a:defRPr/>
            </a:pPr>
            <a:r>
              <a:rPr lang="en-US" b="0" kern="0" dirty="0" smtClean="0">
                <a:solidFill>
                  <a:schemeClr val="tx2"/>
                </a:solidFill>
                <a:latin typeface="+mj-lt"/>
                <a:ea typeface="+mj-ea"/>
                <a:cs typeface="+mj-cs"/>
              </a:rPr>
              <a:t>Ch. 14 Food Production: A Biocultural Revolution</a:t>
            </a:r>
            <a:endParaRPr lang="en-US" b="0"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55714" name="Text Box 2"/>
          <p:cNvSpPr txBox="1">
            <a:spLocks noChangeArrowheads="1"/>
          </p:cNvSpPr>
          <p:nvPr/>
        </p:nvSpPr>
        <p:spPr bwMode="auto">
          <a:xfrm>
            <a:off x="571500" y="1066800"/>
            <a:ext cx="9215438" cy="457200"/>
          </a:xfrm>
          <a:prstGeom prst="rect">
            <a:avLst/>
          </a:prstGeom>
          <a:noFill/>
          <a:ln w="9525">
            <a:noFill/>
            <a:miter lim="800000"/>
            <a:headEnd/>
            <a:tailEnd/>
          </a:ln>
          <a:effectLst/>
        </p:spPr>
        <p:txBody>
          <a:bodyPr>
            <a:spAutoFit/>
          </a:bodyPr>
          <a:lstStyle/>
          <a:p>
            <a:pPr marL="571500" indent="-571500" algn="ctr"/>
            <a:r>
              <a:rPr lang="en-US" b="1" dirty="0">
                <a:solidFill>
                  <a:schemeClr val="bg1"/>
                </a:solidFill>
              </a:rPr>
              <a:t>Origin of Domestication for Selected Plants</a:t>
            </a:r>
            <a:endParaRPr kumimoji="1" lang="en-US" sz="2800" b="1" dirty="0">
              <a:solidFill>
                <a:schemeClr val="bg1"/>
              </a:solidFill>
              <a:latin typeface="Verdana" pitchFamily="34" charset="0"/>
            </a:endParaRPr>
          </a:p>
        </p:txBody>
      </p:sp>
      <p:pic>
        <p:nvPicPr>
          <p:cNvPr id="755717" name="Picture 5" descr="Turn816box1"/>
          <p:cNvPicPr>
            <a:picLocks noChangeAspect="1" noChangeArrowheads="1"/>
          </p:cNvPicPr>
          <p:nvPr/>
        </p:nvPicPr>
        <p:blipFill>
          <a:blip r:embed="rId3" cstate="print"/>
          <a:srcRect/>
          <a:stretch>
            <a:fillRect/>
          </a:stretch>
        </p:blipFill>
        <p:spPr bwMode="auto">
          <a:xfrm>
            <a:off x="1257300" y="1601688"/>
            <a:ext cx="7772400" cy="4265712"/>
          </a:xfrm>
          <a:prstGeom prst="rect">
            <a:avLst/>
          </a:prstGeom>
          <a:noFill/>
        </p:spPr>
      </p:pic>
      <p:sp>
        <p:nvSpPr>
          <p:cNvPr id="755718" name="Text Box 6"/>
          <p:cNvSpPr txBox="1">
            <a:spLocks noChangeArrowheads="1"/>
          </p:cNvSpPr>
          <p:nvPr/>
        </p:nvSpPr>
        <p:spPr bwMode="auto">
          <a:xfrm>
            <a:off x="2253944" y="6248400"/>
            <a:ext cx="5753626" cy="369332"/>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FFFFFF"/>
                </a:solidFill>
                <a:latin typeface="Verdana" pitchFamily="34" charset="0"/>
              </a:rPr>
              <a:t>Understanding Physical Anthropology and Archaeology, 8</a:t>
            </a:r>
            <a:r>
              <a:rPr lang="en-US" sz="1200" i="1" baseline="30000" dirty="0">
                <a:solidFill>
                  <a:srgbClr val="FFFFFF"/>
                </a:solidFill>
                <a:latin typeface="Verdana" pitchFamily="34" charset="0"/>
              </a:rPr>
              <a:t>th</a:t>
            </a:r>
            <a:r>
              <a:rPr lang="en-US" sz="1200" i="1" dirty="0">
                <a:solidFill>
                  <a:srgbClr val="FFFFFF"/>
                </a:solidFill>
                <a:latin typeface="Verdana" pitchFamily="34" charset="0"/>
              </a:rPr>
              <a:t> Ed.</a:t>
            </a:r>
            <a:r>
              <a:rPr lang="en-US" sz="1200" dirty="0">
                <a:solidFill>
                  <a:srgbClr val="FFFFFF"/>
                </a:solidFill>
                <a:latin typeface="Verdana" pitchFamily="34" charset="0"/>
              </a:rPr>
              <a:t>, p. </a:t>
            </a:r>
            <a:r>
              <a:rPr lang="en-US" sz="1200" dirty="0" smtClean="0">
                <a:solidFill>
                  <a:srgbClr val="FFFFFF"/>
                </a:solidFill>
                <a:latin typeface="Verdana" pitchFamily="34" charset="0"/>
              </a:rPr>
              <a:t>417</a:t>
            </a:r>
            <a:endParaRPr lang="en-US" sz="1200" dirty="0">
              <a:solidFill>
                <a:srgbClr val="FFFFFF"/>
              </a:solidFill>
              <a:latin typeface="Verdana" pitchFamily="34" charset="0"/>
            </a:endParaRPr>
          </a:p>
        </p:txBody>
      </p:sp>
      <p:sp>
        <p:nvSpPr>
          <p:cNvPr id="755719" name="Text Box 7"/>
          <p:cNvSpPr txBox="1">
            <a:spLocks noChangeArrowheads="1"/>
          </p:cNvSpPr>
          <p:nvPr/>
        </p:nvSpPr>
        <p:spPr bwMode="auto">
          <a:xfrm>
            <a:off x="6778956" y="2072144"/>
            <a:ext cx="1676400" cy="747256"/>
          </a:xfrm>
          <a:prstGeom prst="rect">
            <a:avLst/>
          </a:prstGeom>
          <a:noFill/>
          <a:ln w="9525">
            <a:noFill/>
            <a:miter lim="800000"/>
            <a:headEnd/>
            <a:tailEnd/>
          </a:ln>
          <a:effectLst/>
        </p:spPr>
        <p:txBody>
          <a:bodyPr>
            <a:spAutoFit/>
          </a:bodyPr>
          <a:lstStyle/>
          <a:p>
            <a:pPr algn="ctr"/>
            <a:r>
              <a:rPr lang="en-US" sz="2800" b="1" dirty="0"/>
              <a:t>rice</a:t>
            </a:r>
          </a:p>
          <a:p>
            <a:pPr algn="ctr">
              <a:lnSpc>
                <a:spcPct val="0"/>
              </a:lnSpc>
              <a:spcBef>
                <a:spcPct val="50000"/>
              </a:spcBef>
            </a:pPr>
            <a:r>
              <a:rPr lang="en-US" sz="2800" b="1" dirty="0"/>
              <a:t>7,000 </a:t>
            </a:r>
            <a:r>
              <a:rPr lang="en-US" sz="2800" b="1" dirty="0" err="1"/>
              <a:t>ybp</a:t>
            </a:r>
            <a:endParaRPr lang="en-US" sz="2800" b="1" dirty="0"/>
          </a:p>
        </p:txBody>
      </p:sp>
      <p:sp>
        <p:nvSpPr>
          <p:cNvPr id="755721" name="Text Box 9"/>
          <p:cNvSpPr txBox="1">
            <a:spLocks noChangeArrowheads="1"/>
          </p:cNvSpPr>
          <p:nvPr/>
        </p:nvSpPr>
        <p:spPr bwMode="auto">
          <a:xfrm>
            <a:off x="1638301" y="4115896"/>
            <a:ext cx="1676400" cy="747256"/>
          </a:xfrm>
          <a:prstGeom prst="rect">
            <a:avLst/>
          </a:prstGeom>
          <a:noFill/>
          <a:ln w="9525">
            <a:noFill/>
            <a:miter lim="800000"/>
            <a:headEnd/>
            <a:tailEnd/>
          </a:ln>
          <a:effectLst/>
        </p:spPr>
        <p:txBody>
          <a:bodyPr>
            <a:spAutoFit/>
          </a:bodyPr>
          <a:lstStyle/>
          <a:p>
            <a:pPr algn="ctr"/>
            <a:r>
              <a:rPr lang="en-US" sz="2800" b="1" dirty="0"/>
              <a:t>manioc</a:t>
            </a:r>
          </a:p>
          <a:p>
            <a:pPr algn="ctr">
              <a:lnSpc>
                <a:spcPct val="0"/>
              </a:lnSpc>
              <a:spcBef>
                <a:spcPct val="50000"/>
              </a:spcBef>
            </a:pPr>
            <a:r>
              <a:rPr lang="en-US" sz="2800" b="1" dirty="0"/>
              <a:t>4,200 </a:t>
            </a:r>
            <a:r>
              <a:rPr lang="en-US" sz="2800" b="1" dirty="0" err="1"/>
              <a:t>ybp</a:t>
            </a:r>
            <a:endParaRPr lang="en-US" sz="2800" b="1" dirty="0"/>
          </a:p>
        </p:txBody>
      </p:sp>
      <p:sp>
        <p:nvSpPr>
          <p:cNvPr id="755722" name="Text Box 10"/>
          <p:cNvSpPr txBox="1">
            <a:spLocks noChangeArrowheads="1"/>
          </p:cNvSpPr>
          <p:nvPr/>
        </p:nvSpPr>
        <p:spPr bwMode="auto">
          <a:xfrm>
            <a:off x="1777052" y="2834144"/>
            <a:ext cx="1676400" cy="747256"/>
          </a:xfrm>
          <a:prstGeom prst="rect">
            <a:avLst/>
          </a:prstGeom>
          <a:noFill/>
          <a:ln w="9525">
            <a:noFill/>
            <a:miter lim="800000"/>
            <a:headEnd/>
            <a:tailEnd/>
          </a:ln>
          <a:effectLst/>
        </p:spPr>
        <p:txBody>
          <a:bodyPr>
            <a:spAutoFit/>
          </a:bodyPr>
          <a:lstStyle/>
          <a:p>
            <a:pPr algn="ctr"/>
            <a:r>
              <a:rPr lang="en-US" sz="2800" b="1" dirty="0"/>
              <a:t>maize</a:t>
            </a:r>
          </a:p>
          <a:p>
            <a:pPr algn="ctr">
              <a:lnSpc>
                <a:spcPct val="0"/>
              </a:lnSpc>
              <a:spcBef>
                <a:spcPct val="50000"/>
              </a:spcBef>
            </a:pPr>
            <a:r>
              <a:rPr lang="en-US" sz="2800" b="1" dirty="0"/>
              <a:t>4,500 </a:t>
            </a:r>
            <a:r>
              <a:rPr lang="en-US" sz="2800" b="1" dirty="0" err="1"/>
              <a:t>ybp</a:t>
            </a:r>
            <a:endParaRPr lang="en-US" sz="2800" b="1" dirty="0"/>
          </a:p>
        </p:txBody>
      </p:sp>
      <p:sp>
        <p:nvSpPr>
          <p:cNvPr id="755725" name="Rectangle 13"/>
          <p:cNvSpPr>
            <a:spLocks noChangeArrowheads="1"/>
          </p:cNvSpPr>
          <p:nvPr/>
        </p:nvSpPr>
        <p:spPr bwMode="auto">
          <a:xfrm>
            <a:off x="4623748" y="2209800"/>
            <a:ext cx="762000" cy="333375"/>
          </a:xfrm>
          <a:prstGeom prst="rect">
            <a:avLst/>
          </a:prstGeom>
          <a:solidFill>
            <a:srgbClr val="FDF7DB"/>
          </a:solidFill>
          <a:ln w="9525">
            <a:solidFill>
              <a:schemeClr val="bg2"/>
            </a:solidFill>
            <a:miter lim="800000"/>
            <a:headEnd/>
            <a:tailEnd/>
          </a:ln>
          <a:effectLst/>
        </p:spPr>
        <p:txBody>
          <a:bodyPr wrap="none" anchor="ctr"/>
          <a:lstStyle/>
          <a:p>
            <a:endParaRPr lang="en-US"/>
          </a:p>
        </p:txBody>
      </p:sp>
      <p:sp>
        <p:nvSpPr>
          <p:cNvPr id="755726" name="Text Box 14"/>
          <p:cNvSpPr txBox="1">
            <a:spLocks noChangeArrowheads="1"/>
          </p:cNvSpPr>
          <p:nvPr/>
        </p:nvSpPr>
        <p:spPr bwMode="auto">
          <a:xfrm>
            <a:off x="3695700" y="1951336"/>
            <a:ext cx="2057400" cy="742960"/>
          </a:xfrm>
          <a:prstGeom prst="rect">
            <a:avLst/>
          </a:prstGeom>
          <a:noFill/>
          <a:ln w="9525">
            <a:noFill/>
            <a:miter lim="800000"/>
            <a:headEnd/>
            <a:tailEnd/>
          </a:ln>
          <a:effectLst/>
        </p:spPr>
        <p:txBody>
          <a:bodyPr>
            <a:spAutoFit/>
          </a:bodyPr>
          <a:lstStyle/>
          <a:p>
            <a:pPr algn="ctr"/>
            <a:r>
              <a:rPr lang="en-US" sz="2800" b="1" dirty="0"/>
              <a:t>wheat</a:t>
            </a:r>
          </a:p>
          <a:p>
            <a:pPr algn="ctr">
              <a:lnSpc>
                <a:spcPct val="0"/>
              </a:lnSpc>
              <a:spcBef>
                <a:spcPct val="50000"/>
              </a:spcBef>
            </a:pPr>
            <a:r>
              <a:rPr lang="en-US" sz="2800" b="1" dirty="0"/>
              <a:t>10,500 </a:t>
            </a:r>
            <a:r>
              <a:rPr lang="en-US" sz="2800" b="1" dirty="0" err="1"/>
              <a:t>ybp</a:t>
            </a:r>
            <a:endParaRPr lang="en-US" sz="2800" b="1" dirty="0"/>
          </a:p>
        </p:txBody>
      </p:sp>
      <p:sp>
        <p:nvSpPr>
          <p:cNvPr id="10" name="Text Box 9"/>
          <p:cNvSpPr txBox="1">
            <a:spLocks noChangeArrowheads="1"/>
          </p:cNvSpPr>
          <p:nvPr/>
        </p:nvSpPr>
        <p:spPr bwMode="auto">
          <a:xfrm>
            <a:off x="5129852" y="3766488"/>
            <a:ext cx="1676400" cy="742960"/>
          </a:xfrm>
          <a:prstGeom prst="rect">
            <a:avLst/>
          </a:prstGeom>
          <a:noFill/>
          <a:ln w="9525">
            <a:noFill/>
            <a:miter lim="800000"/>
            <a:headEnd/>
            <a:tailEnd/>
          </a:ln>
          <a:effectLst/>
        </p:spPr>
        <p:txBody>
          <a:bodyPr>
            <a:spAutoFit/>
          </a:bodyPr>
          <a:lstStyle/>
          <a:p>
            <a:pPr algn="ctr"/>
            <a:r>
              <a:rPr lang="en-US" sz="2800" b="1" dirty="0" smtClean="0"/>
              <a:t>millet</a:t>
            </a:r>
            <a:endParaRPr lang="en-US" sz="2800" b="1" dirty="0"/>
          </a:p>
          <a:p>
            <a:pPr algn="ctr">
              <a:lnSpc>
                <a:spcPct val="0"/>
              </a:lnSpc>
              <a:spcBef>
                <a:spcPct val="50000"/>
              </a:spcBef>
            </a:pPr>
            <a:r>
              <a:rPr lang="en-US" sz="2800" b="1" dirty="0" smtClean="0"/>
              <a:t>4,000 </a:t>
            </a:r>
            <a:r>
              <a:rPr lang="en-US" sz="2800" b="1" dirty="0" err="1"/>
              <a:t>ybp</a:t>
            </a:r>
            <a:endParaRPr lang="en-US" sz="2800" b="1" dirty="0"/>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97730" name="Text Box 2"/>
          <p:cNvSpPr txBox="1">
            <a:spLocks noChangeArrowheads="1"/>
          </p:cNvSpPr>
          <p:nvPr/>
        </p:nvSpPr>
        <p:spPr bwMode="auto">
          <a:xfrm>
            <a:off x="2661605" y="6378575"/>
            <a:ext cx="4996496" cy="369332"/>
          </a:xfrm>
          <a:prstGeom prst="rect">
            <a:avLst/>
          </a:prstGeom>
          <a:noFill/>
          <a:ln w="9525">
            <a:noFill/>
            <a:miter lim="800000"/>
            <a:headEnd/>
            <a:tailEnd/>
          </a:ln>
          <a:effectLst/>
        </p:spPr>
        <p:txBody>
          <a:bodyPr wrap="none">
            <a:spAutoFit/>
          </a:bodyPr>
          <a:lstStyle/>
          <a:p>
            <a:pPr algn="ctr">
              <a:lnSpc>
                <a:spcPct val="150000"/>
              </a:lnSpc>
            </a:pPr>
            <a:r>
              <a:rPr lang="en-US" sz="1200" i="1" dirty="0">
                <a:solidFill>
                  <a:schemeClr val="bg1"/>
                </a:solidFill>
                <a:latin typeface="Arial" charset="0"/>
              </a:rPr>
              <a:t>Understanding Physical Anthropology and Archaeology, 9</a:t>
            </a:r>
            <a:r>
              <a:rPr lang="en-US" sz="1200" i="1" baseline="30000" dirty="0">
                <a:solidFill>
                  <a:schemeClr val="bg1"/>
                </a:solidFill>
                <a:latin typeface="Arial" charset="0"/>
              </a:rPr>
              <a:t>th</a:t>
            </a:r>
            <a:r>
              <a:rPr lang="en-US" sz="1200" i="1" dirty="0">
                <a:solidFill>
                  <a:schemeClr val="bg1"/>
                </a:solidFill>
                <a:latin typeface="Arial" charset="0"/>
              </a:rPr>
              <a:t> Ed.</a:t>
            </a:r>
            <a:r>
              <a:rPr lang="en-US" sz="1200" dirty="0">
                <a:solidFill>
                  <a:schemeClr val="bg1"/>
                </a:solidFill>
                <a:latin typeface="Arial" charset="0"/>
              </a:rPr>
              <a:t>, p. </a:t>
            </a:r>
            <a:r>
              <a:rPr lang="en-US" sz="1200" dirty="0" smtClean="0">
                <a:solidFill>
                  <a:schemeClr val="bg1"/>
                </a:solidFill>
                <a:latin typeface="Arial" charset="0"/>
              </a:rPr>
              <a:t>417</a:t>
            </a:r>
            <a:endParaRPr lang="en-US" sz="1200" dirty="0">
              <a:solidFill>
                <a:schemeClr val="bg1"/>
              </a:solidFill>
              <a:latin typeface="Arial" charset="0"/>
            </a:endParaRPr>
          </a:p>
        </p:txBody>
      </p:sp>
      <p:pic>
        <p:nvPicPr>
          <p:cNvPr id="1097731" name="Picture 3" descr="14p342"/>
          <p:cNvPicPr>
            <a:picLocks noChangeAspect="1" noChangeArrowheads="1"/>
          </p:cNvPicPr>
          <p:nvPr/>
        </p:nvPicPr>
        <p:blipFill>
          <a:blip r:embed="rId3" cstate="print"/>
          <a:srcRect/>
          <a:stretch>
            <a:fillRect/>
          </a:stretch>
        </p:blipFill>
        <p:spPr bwMode="auto">
          <a:xfrm>
            <a:off x="2324100" y="271465"/>
            <a:ext cx="5603875" cy="5940425"/>
          </a:xfrm>
          <a:prstGeom prst="rect">
            <a:avLst/>
          </a:prstGeom>
          <a:noFill/>
        </p:spPr>
      </p:pic>
      <p:sp>
        <p:nvSpPr>
          <p:cNvPr id="1097732" name="Text Box 4"/>
          <p:cNvSpPr txBox="1">
            <a:spLocks noChangeArrowheads="1"/>
          </p:cNvSpPr>
          <p:nvPr/>
        </p:nvSpPr>
        <p:spPr bwMode="auto">
          <a:xfrm>
            <a:off x="1638301" y="6096000"/>
            <a:ext cx="6962775" cy="325438"/>
          </a:xfrm>
          <a:prstGeom prst="rect">
            <a:avLst/>
          </a:prstGeom>
          <a:solidFill>
            <a:srgbClr val="080808"/>
          </a:solidFill>
          <a:ln w="9525">
            <a:noFill/>
            <a:miter lim="800000"/>
            <a:headEnd/>
            <a:tailEnd/>
          </a:ln>
          <a:effectLst/>
        </p:spPr>
        <p:txBody>
          <a:bodyPr wrap="none"/>
          <a:lstStyle/>
          <a:p>
            <a:pPr algn="ctr">
              <a:lnSpc>
                <a:spcPct val="110000"/>
              </a:lnSpc>
            </a:pPr>
            <a:r>
              <a:rPr lang="en-US" sz="1400" b="1" dirty="0">
                <a:solidFill>
                  <a:schemeClr val="bg1"/>
                </a:solidFill>
                <a:latin typeface="Arial" charset="0"/>
              </a:rPr>
              <a:t>Origin and Approximate Dates of Domestication for Selected Plants and Animals</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1503.jpg"/>
          <p:cNvPicPr>
            <a:picLocks noChangeAspect="1"/>
          </p:cNvPicPr>
          <p:nvPr/>
        </p:nvPicPr>
        <p:blipFill>
          <a:blip r:embed="rId3" cstate="print"/>
          <a:stretch>
            <a:fillRect/>
          </a:stretch>
        </p:blipFill>
        <p:spPr>
          <a:xfrm>
            <a:off x="847398" y="228600"/>
            <a:ext cx="8557219" cy="6400800"/>
          </a:xfrm>
          <a:prstGeom prst="rect">
            <a:avLst/>
          </a:prstGeom>
        </p:spPr>
      </p:pic>
      <p:sp>
        <p:nvSpPr>
          <p:cNvPr id="10" name="Text Box 2"/>
          <p:cNvSpPr txBox="1">
            <a:spLocks noChangeArrowheads="1"/>
          </p:cNvSpPr>
          <p:nvPr/>
        </p:nvSpPr>
        <p:spPr bwMode="auto">
          <a:xfrm>
            <a:off x="2423769" y="6019800"/>
            <a:ext cx="2880917"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00000"/>
                </a:solidFill>
                <a:latin typeface="Arial" charset="0"/>
              </a:rPr>
              <a:t>Understanding </a:t>
            </a:r>
            <a:r>
              <a:rPr lang="en-US" sz="1200" i="1" dirty="0" smtClean="0">
                <a:solidFill>
                  <a:srgbClr val="000000"/>
                </a:solidFill>
                <a:latin typeface="Arial" charset="0"/>
              </a:rPr>
              <a:t>Humans,10</a:t>
            </a:r>
            <a:r>
              <a:rPr lang="en-US" sz="1200" i="1" baseline="30000" dirty="0" smtClean="0">
                <a:solidFill>
                  <a:srgbClr val="000000"/>
                </a:solidFill>
                <a:latin typeface="Arial" charset="0"/>
              </a:rPr>
              <a:t>th</a:t>
            </a:r>
            <a:r>
              <a:rPr lang="en-US" sz="1200" i="1" dirty="0" smtClean="0">
                <a:solidFill>
                  <a:srgbClr val="000000"/>
                </a:solidFill>
                <a:latin typeface="Arial" charset="0"/>
              </a:rPr>
              <a:t> </a:t>
            </a:r>
            <a:r>
              <a:rPr lang="en-US" sz="1200" i="1" dirty="0">
                <a:solidFill>
                  <a:srgbClr val="000000"/>
                </a:solidFill>
                <a:latin typeface="Arial" charset="0"/>
              </a:rPr>
              <a:t>Ed</a:t>
            </a:r>
            <a:r>
              <a:rPr lang="en-US" sz="1200" dirty="0">
                <a:solidFill>
                  <a:srgbClr val="000000"/>
                </a:solidFill>
                <a:latin typeface="Arial" charset="0"/>
              </a:rPr>
              <a:t>., p. </a:t>
            </a:r>
            <a:r>
              <a:rPr lang="en-US" sz="1200" dirty="0" smtClean="0">
                <a:solidFill>
                  <a:srgbClr val="000000"/>
                </a:solidFill>
                <a:latin typeface="Arial" charset="0"/>
              </a:rPr>
              <a:t>397</a:t>
            </a:r>
            <a:endParaRPr lang="en-US" sz="1200" dirty="0">
              <a:solidFill>
                <a:srgbClr val="000000"/>
              </a:solidFill>
              <a:latin typeface="Arial" charset="0"/>
            </a:endParaRPr>
          </a:p>
        </p:txBody>
      </p:sp>
      <p:sp>
        <p:nvSpPr>
          <p:cNvPr id="8" name="Oval 10"/>
          <p:cNvSpPr>
            <a:spLocks noChangeArrowheads="1"/>
          </p:cNvSpPr>
          <p:nvPr/>
        </p:nvSpPr>
        <p:spPr bwMode="auto">
          <a:xfrm>
            <a:off x="1956362" y="148770"/>
            <a:ext cx="693738" cy="922337"/>
          </a:xfrm>
          <a:prstGeom prst="ellipse">
            <a:avLst/>
          </a:prstGeom>
          <a:noFill/>
          <a:ln w="76200">
            <a:solidFill>
              <a:srgbClr val="FF0000"/>
            </a:solidFill>
            <a:round/>
            <a:headEnd/>
            <a:tailEnd/>
          </a:ln>
          <a:effectLst/>
        </p:spPr>
        <p:txBody>
          <a:bodyPr wrap="none" anchor="ctr"/>
          <a:lstStyle/>
          <a:p>
            <a:pPr algn="ctr" eaLnBrk="0" hangingPunct="0"/>
            <a:endParaRPr kumimoji="1" lang="en-US" sz="6600" i="1">
              <a:solidFill>
                <a:srgbClr val="006666"/>
              </a:solidFill>
              <a:latin typeface="Arial" charset="0"/>
            </a:endParaRPr>
          </a:p>
        </p:txBody>
      </p:sp>
      <p:sp>
        <p:nvSpPr>
          <p:cNvPr id="12" name="Text Box 7"/>
          <p:cNvSpPr txBox="1">
            <a:spLocks noChangeArrowheads="1"/>
          </p:cNvSpPr>
          <p:nvPr/>
        </p:nvSpPr>
        <p:spPr bwMode="auto">
          <a:xfrm>
            <a:off x="2690586" y="990600"/>
            <a:ext cx="1941042" cy="523220"/>
          </a:xfrm>
          <a:prstGeom prst="rect">
            <a:avLst/>
          </a:prstGeom>
          <a:solidFill>
            <a:srgbClr val="FFF4C7">
              <a:alpha val="85000"/>
            </a:srgbClr>
          </a:solidFill>
          <a:ln w="9525">
            <a:noFill/>
            <a:miter lim="800000"/>
            <a:headEnd/>
            <a:tailEnd/>
          </a:ln>
          <a:effectLst/>
        </p:spPr>
        <p:txBody>
          <a:bodyPr wrap="square">
            <a:spAutoFit/>
          </a:bodyPr>
          <a:lstStyle/>
          <a:p>
            <a:pPr algn="ctr"/>
            <a:r>
              <a:rPr lang="en-US" sz="2800" b="1" dirty="0"/>
              <a:t>Neolithic</a:t>
            </a:r>
          </a:p>
        </p:txBody>
      </p:sp>
      <p:sp>
        <p:nvSpPr>
          <p:cNvPr id="13" name="Text Box 5"/>
          <p:cNvSpPr txBox="1">
            <a:spLocks noChangeArrowheads="1"/>
          </p:cNvSpPr>
          <p:nvPr/>
        </p:nvSpPr>
        <p:spPr bwMode="auto">
          <a:xfrm>
            <a:off x="1597895" y="5791200"/>
            <a:ext cx="4518160" cy="363176"/>
          </a:xfrm>
          <a:prstGeom prst="rect">
            <a:avLst/>
          </a:prstGeom>
          <a:noFill/>
          <a:ln w="9525">
            <a:noFill/>
            <a:miter lim="800000"/>
            <a:headEnd/>
            <a:tailEnd/>
          </a:ln>
          <a:effectLst/>
        </p:spPr>
        <p:txBody>
          <a:bodyPr wrap="none">
            <a:spAutoFit/>
          </a:bodyPr>
          <a:lstStyle/>
          <a:p>
            <a:pPr algn="ctr">
              <a:lnSpc>
                <a:spcPct val="110000"/>
              </a:lnSpc>
            </a:pPr>
            <a:r>
              <a:rPr lang="en-US" sz="1600" b="1" dirty="0">
                <a:solidFill>
                  <a:srgbClr val="000000"/>
                </a:solidFill>
                <a:latin typeface="Arial" charset="0"/>
              </a:rPr>
              <a:t>Time line for </a:t>
            </a:r>
            <a:r>
              <a:rPr lang="en-US" sz="1600" b="1" dirty="0" smtClean="0">
                <a:solidFill>
                  <a:srgbClr val="000000"/>
                </a:solidFill>
                <a:latin typeface="Arial" charset="0"/>
              </a:rPr>
              <a:t>Ch.15 “Old World Civilizations”</a:t>
            </a:r>
            <a:endParaRPr lang="en-US" sz="1600" b="1" dirty="0">
              <a:solidFill>
                <a:srgbClr val="000000"/>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97730" name="Text Box 2"/>
          <p:cNvSpPr txBox="1">
            <a:spLocks noChangeArrowheads="1"/>
          </p:cNvSpPr>
          <p:nvPr/>
        </p:nvSpPr>
        <p:spPr bwMode="auto">
          <a:xfrm>
            <a:off x="3022859" y="6378575"/>
            <a:ext cx="4254242" cy="369332"/>
          </a:xfrm>
          <a:prstGeom prst="rect">
            <a:avLst/>
          </a:prstGeom>
          <a:noFill/>
          <a:ln w="9525">
            <a:noFill/>
            <a:miter lim="800000"/>
            <a:headEnd/>
            <a:tailEnd/>
          </a:ln>
          <a:effectLst/>
        </p:spPr>
        <p:txBody>
          <a:bodyPr wrap="none">
            <a:spAutoFit/>
          </a:bodyPr>
          <a:lstStyle/>
          <a:p>
            <a:pPr algn="ctr">
              <a:lnSpc>
                <a:spcPct val="150000"/>
              </a:lnSpc>
            </a:pPr>
            <a:r>
              <a:rPr lang="en-US" sz="1200" dirty="0" smtClean="0">
                <a:solidFill>
                  <a:schemeClr val="bg1"/>
                </a:solidFill>
                <a:latin typeface="Arial" charset="0"/>
                <a:hlinkClick r:id="rId3"/>
              </a:rPr>
              <a:t>www.archatlas.dept.shef.ac.uk/OriginsFarming/Farming.php</a:t>
            </a:r>
            <a:endParaRPr lang="en-US" sz="1200" dirty="0">
              <a:solidFill>
                <a:schemeClr val="bg1"/>
              </a:solidFill>
              <a:latin typeface="Arial" charset="0"/>
            </a:endParaRPr>
          </a:p>
        </p:txBody>
      </p:sp>
      <p:sp>
        <p:nvSpPr>
          <p:cNvPr id="1097732" name="Text Box 4"/>
          <p:cNvSpPr txBox="1">
            <a:spLocks noChangeArrowheads="1"/>
          </p:cNvSpPr>
          <p:nvPr/>
        </p:nvSpPr>
        <p:spPr bwMode="auto">
          <a:xfrm>
            <a:off x="1638301" y="6096000"/>
            <a:ext cx="6962775" cy="325438"/>
          </a:xfrm>
          <a:prstGeom prst="rect">
            <a:avLst/>
          </a:prstGeom>
          <a:solidFill>
            <a:srgbClr val="000000"/>
          </a:solidFill>
          <a:ln w="9525">
            <a:noFill/>
            <a:miter lim="800000"/>
            <a:headEnd/>
            <a:tailEnd/>
          </a:ln>
          <a:effectLst/>
        </p:spPr>
        <p:txBody>
          <a:bodyPr wrap="none"/>
          <a:lstStyle/>
          <a:p>
            <a:pPr algn="ctr">
              <a:lnSpc>
                <a:spcPct val="110000"/>
              </a:lnSpc>
            </a:pPr>
            <a:r>
              <a:rPr lang="en-US" sz="1400" b="1" dirty="0" smtClean="0">
                <a:solidFill>
                  <a:schemeClr val="bg1"/>
                </a:solidFill>
                <a:latin typeface="Arial" charset="0"/>
              </a:rPr>
              <a:t>“A dialectical model of Neolithic Origins”</a:t>
            </a:r>
            <a:endParaRPr lang="en-US" sz="1400" b="1" dirty="0">
              <a:solidFill>
                <a:schemeClr val="bg1"/>
              </a:solidFill>
              <a:latin typeface="Arial" charset="0"/>
            </a:endParaRPr>
          </a:p>
        </p:txBody>
      </p:sp>
      <p:pic>
        <p:nvPicPr>
          <p:cNvPr id="1026" name="Picture 2"/>
          <p:cNvPicPr>
            <a:picLocks noChangeAspect="1" noChangeArrowheads="1"/>
          </p:cNvPicPr>
          <p:nvPr/>
        </p:nvPicPr>
        <p:blipFill>
          <a:blip r:embed="rId4" cstate="print">
            <a:lum/>
          </a:blip>
          <a:srcRect/>
          <a:stretch>
            <a:fillRect/>
          </a:stretch>
        </p:blipFill>
        <p:spPr bwMode="auto">
          <a:xfrm>
            <a:off x="2552701" y="866775"/>
            <a:ext cx="5181600" cy="512445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Rectangle 2"/>
          <p:cNvSpPr>
            <a:spLocks noGrp="1" noChangeArrowheads="1"/>
          </p:cNvSpPr>
          <p:nvPr>
            <p:ph type="title" idx="4294967295"/>
          </p:nvPr>
        </p:nvSpPr>
        <p:spPr bwMode="auto">
          <a:xfrm>
            <a:off x="800100" y="1295400"/>
            <a:ext cx="8763000" cy="1143000"/>
          </a:xfrm>
          <a:prstGeom prst="rect">
            <a:avLst/>
          </a:prstGeo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algn="ctr"/>
            <a:r>
              <a:rPr lang="en-US" dirty="0" smtClean="0">
                <a:solidFill>
                  <a:schemeClr val="folHlink"/>
                </a:solidFill>
              </a:rPr>
              <a:t>The </a:t>
            </a:r>
            <a:r>
              <a:rPr lang="en-US" dirty="0">
                <a:solidFill>
                  <a:schemeClr val="folHlink"/>
                </a:solidFill>
              </a:rPr>
              <a:t>Evidence</a:t>
            </a:r>
          </a:p>
        </p:txBody>
      </p:sp>
      <p:sp>
        <p:nvSpPr>
          <p:cNvPr id="778243" name="Rectangle 3"/>
          <p:cNvSpPr>
            <a:spLocks noGrp="1" noChangeArrowheads="1"/>
          </p:cNvSpPr>
          <p:nvPr>
            <p:ph type="body" idx="1"/>
          </p:nvPr>
        </p:nvSpPr>
        <p:spPr>
          <a:xfrm>
            <a:off x="1485900" y="2952752"/>
            <a:ext cx="7315200" cy="3182410"/>
          </a:xfrm>
        </p:spPr>
        <p:txBody>
          <a:bodyPr>
            <a:spAutoFit/>
          </a:bodyPr>
          <a:lstStyle/>
          <a:p>
            <a:r>
              <a:rPr lang="en-US" sz="3600" b="1" dirty="0">
                <a:solidFill>
                  <a:schemeClr val="folHlink"/>
                </a:solidFill>
              </a:rPr>
              <a:t>Archaeological Evidence for Domestication and Agriculture</a:t>
            </a:r>
          </a:p>
          <a:p>
            <a:endParaRPr lang="en-US" sz="3600" b="1" dirty="0">
              <a:solidFill>
                <a:schemeClr val="folHlink"/>
              </a:solidFill>
            </a:endParaRPr>
          </a:p>
          <a:p>
            <a:pPr lvl="1">
              <a:buFontTx/>
              <a:buChar char="–"/>
            </a:pPr>
            <a:r>
              <a:rPr lang="en-US" sz="2800" b="1" dirty="0"/>
              <a:t>excellent example: </a:t>
            </a:r>
            <a:r>
              <a:rPr lang="en-US" sz="2800" b="1" dirty="0" err="1"/>
              <a:t>Tehuac</a:t>
            </a:r>
            <a:r>
              <a:rPr lang="en-US" sz="2800" b="1" dirty="0" err="1">
                <a:cs typeface="Arial" charset="0"/>
              </a:rPr>
              <a:t>án</a:t>
            </a:r>
            <a:r>
              <a:rPr lang="en-US" sz="2800" b="1" dirty="0">
                <a:cs typeface="Arial" charset="0"/>
              </a:rPr>
              <a:t>, Puebla, Mexico</a:t>
            </a:r>
            <a:endParaRPr lang="en-US" sz="2800" b="1" dirty="0"/>
          </a:p>
          <a:p>
            <a:pPr lvl="1">
              <a:buFontTx/>
              <a:buChar char="–"/>
            </a:pPr>
            <a:endParaRPr lang="en-US" sz="2000" b="1" dirty="0"/>
          </a:p>
        </p:txBody>
      </p:sp>
      <p:sp>
        <p:nvSpPr>
          <p:cNvPr id="4" name="Rectangle 2"/>
          <p:cNvSpPr txBox="1">
            <a:spLocks noChangeArrowheads="1"/>
          </p:cNvSpPr>
          <p:nvPr/>
        </p:nvSpPr>
        <p:spPr bwMode="auto">
          <a:xfrm>
            <a:off x="1485900" y="757239"/>
            <a:ext cx="7315200" cy="461665"/>
          </a:xfrm>
          <a:prstGeom prst="rect">
            <a:avLst/>
          </a:prstGeom>
          <a:noFill/>
          <a:ln w="9525">
            <a:noFill/>
            <a:miter lim="800000"/>
            <a:headEnd/>
            <a:tailEnd/>
          </a:ln>
        </p:spPr>
        <p:txBody>
          <a:bodyPr anchor="b">
            <a:spAutoFit/>
          </a:bodyPr>
          <a:lstStyle/>
          <a:p>
            <a:pPr algn="l">
              <a:defRPr/>
            </a:pPr>
            <a:r>
              <a:rPr lang="en-US" b="0" kern="0" dirty="0" smtClean="0">
                <a:solidFill>
                  <a:schemeClr val="tx2"/>
                </a:solidFill>
                <a:latin typeface="+mj-lt"/>
                <a:ea typeface="+mj-ea"/>
                <a:cs typeface="+mj-cs"/>
              </a:rPr>
              <a:t>Ch. 14 Food Production: A Biocultural Revolution</a:t>
            </a:r>
            <a:endParaRPr lang="en-US" b="0"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3939" name="Picture 3" descr="1414"/>
          <p:cNvPicPr>
            <a:picLocks noChangeAspect="1" noChangeArrowheads="1"/>
          </p:cNvPicPr>
          <p:nvPr/>
        </p:nvPicPr>
        <p:blipFill>
          <a:blip r:embed="rId3" cstate="print"/>
          <a:srcRect/>
          <a:stretch>
            <a:fillRect/>
          </a:stretch>
        </p:blipFill>
        <p:spPr bwMode="auto">
          <a:xfrm>
            <a:off x="2482850" y="365125"/>
            <a:ext cx="5265738" cy="5716588"/>
          </a:xfrm>
          <a:prstGeom prst="rect">
            <a:avLst/>
          </a:prstGeom>
          <a:noFill/>
        </p:spPr>
      </p:pic>
      <p:sp>
        <p:nvSpPr>
          <p:cNvPr id="1063940" name="Text Box 4"/>
          <p:cNvSpPr txBox="1">
            <a:spLocks noChangeArrowheads="1"/>
          </p:cNvSpPr>
          <p:nvPr/>
        </p:nvSpPr>
        <p:spPr bwMode="auto">
          <a:xfrm>
            <a:off x="1638301" y="5804338"/>
            <a:ext cx="6962775" cy="554037"/>
          </a:xfrm>
          <a:prstGeom prst="rect">
            <a:avLst/>
          </a:prstGeom>
          <a:solidFill>
            <a:schemeClr val="bg1"/>
          </a:solidFill>
          <a:ln w="9525">
            <a:noFill/>
            <a:miter lim="800000"/>
            <a:headEnd/>
            <a:tailEnd/>
          </a:ln>
          <a:effectLst/>
        </p:spPr>
        <p:txBody>
          <a:bodyPr wrap="none" anchor="ctr" anchorCtr="1"/>
          <a:lstStyle/>
          <a:p>
            <a:pPr algn="ctr">
              <a:lnSpc>
                <a:spcPct val="110000"/>
              </a:lnSpc>
            </a:pPr>
            <a:r>
              <a:rPr lang="en-US" sz="1600" b="1" dirty="0">
                <a:solidFill>
                  <a:srgbClr val="000000"/>
                </a:solidFill>
                <a:latin typeface="Arial" charset="0"/>
              </a:rPr>
              <a:t>Early farming in the Americas</a:t>
            </a:r>
          </a:p>
        </p:txBody>
      </p:sp>
      <p:sp>
        <p:nvSpPr>
          <p:cNvPr id="1063942" name="AutoShape 6"/>
          <p:cNvSpPr>
            <a:spLocks noChangeArrowheads="1"/>
          </p:cNvSpPr>
          <p:nvPr/>
        </p:nvSpPr>
        <p:spPr bwMode="auto">
          <a:xfrm>
            <a:off x="4625867" y="3063766"/>
            <a:ext cx="1905000" cy="316951"/>
          </a:xfrm>
          <a:prstGeom prst="leftArrow">
            <a:avLst>
              <a:gd name="adj1" fmla="val 50000"/>
              <a:gd name="adj2" fmla="val 171895"/>
            </a:avLst>
          </a:prstGeom>
          <a:solidFill>
            <a:srgbClr val="FF0000"/>
          </a:solidFill>
          <a:ln w="38100">
            <a:solidFill>
              <a:schemeClr val="tx1"/>
            </a:solidFill>
            <a:miter lim="800000"/>
            <a:headEnd/>
            <a:tailEnd/>
          </a:ln>
          <a:effectLst/>
        </p:spPr>
        <p:txBody>
          <a:bodyPr wrap="none" anchor="ctr"/>
          <a:lstStyle/>
          <a:p>
            <a:endParaRPr lang="en-US">
              <a:solidFill>
                <a:srgbClr val="000000"/>
              </a:solidFill>
            </a:endParaRPr>
          </a:p>
        </p:txBody>
      </p:sp>
      <p:sp>
        <p:nvSpPr>
          <p:cNvPr id="7" name="Text Box 2"/>
          <p:cNvSpPr txBox="1">
            <a:spLocks noChangeArrowheads="1"/>
          </p:cNvSpPr>
          <p:nvPr/>
        </p:nvSpPr>
        <p:spPr bwMode="auto">
          <a:xfrm>
            <a:off x="3689548" y="6278478"/>
            <a:ext cx="2880917"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000000"/>
                </a:solidFill>
                <a:latin typeface="Arial" charset="0"/>
              </a:rPr>
              <a:t>Understanding </a:t>
            </a:r>
            <a:r>
              <a:rPr lang="en-US" sz="1200" i="1" dirty="0" smtClean="0">
                <a:solidFill>
                  <a:srgbClr val="000000"/>
                </a:solidFill>
                <a:latin typeface="Arial" charset="0"/>
              </a:rPr>
              <a:t>Humans,10</a:t>
            </a:r>
            <a:r>
              <a:rPr lang="en-US" sz="1200" i="1" baseline="30000" dirty="0" smtClean="0">
                <a:solidFill>
                  <a:srgbClr val="000000"/>
                </a:solidFill>
                <a:latin typeface="Arial" charset="0"/>
              </a:rPr>
              <a:t>th</a:t>
            </a:r>
            <a:r>
              <a:rPr lang="en-US" sz="1200" i="1" dirty="0" smtClean="0">
                <a:solidFill>
                  <a:srgbClr val="000000"/>
                </a:solidFill>
                <a:latin typeface="Arial" charset="0"/>
              </a:rPr>
              <a:t> </a:t>
            </a:r>
            <a:r>
              <a:rPr lang="en-US" sz="1200" i="1" dirty="0">
                <a:solidFill>
                  <a:srgbClr val="000000"/>
                </a:solidFill>
                <a:latin typeface="Arial" charset="0"/>
              </a:rPr>
              <a:t>Ed</a:t>
            </a:r>
            <a:r>
              <a:rPr lang="en-US" sz="1200" dirty="0">
                <a:solidFill>
                  <a:srgbClr val="000000"/>
                </a:solidFill>
                <a:latin typeface="Arial" charset="0"/>
              </a:rPr>
              <a:t>., </a:t>
            </a:r>
            <a:r>
              <a:rPr lang="en-US" sz="1200" dirty="0" smtClean="0">
                <a:solidFill>
                  <a:srgbClr val="000000"/>
                </a:solidFill>
                <a:latin typeface="Arial" charset="0"/>
              </a:rPr>
              <a:t>p. 374</a:t>
            </a:r>
            <a:endParaRPr lang="en-US" sz="1200" dirty="0">
              <a:solidFill>
                <a:srgbClr val="000000"/>
              </a:solidFill>
              <a:latin typeface="Arial" charset="0"/>
            </a:endParaRPr>
          </a:p>
        </p:txBody>
      </p:sp>
      <p:sp>
        <p:nvSpPr>
          <p:cNvPr id="8" name="Text Box 6"/>
          <p:cNvSpPr txBox="1">
            <a:spLocks noChangeArrowheads="1"/>
          </p:cNvSpPr>
          <p:nvPr/>
        </p:nvSpPr>
        <p:spPr bwMode="auto">
          <a:xfrm>
            <a:off x="6578226" y="2362201"/>
            <a:ext cx="1850186" cy="1569660"/>
          </a:xfrm>
          <a:prstGeom prst="rect">
            <a:avLst/>
          </a:prstGeom>
          <a:solidFill>
            <a:schemeClr val="accent6">
              <a:lumMod val="20000"/>
              <a:lumOff val="80000"/>
              <a:alpha val="50000"/>
            </a:schemeClr>
          </a:solidFill>
          <a:ln w="9525">
            <a:noFill/>
            <a:miter lim="800000"/>
            <a:headEnd/>
            <a:tailEnd/>
          </a:ln>
          <a:effectLst/>
        </p:spPr>
        <p:txBody>
          <a:bodyPr wrap="none">
            <a:spAutoFit/>
          </a:bodyPr>
          <a:lstStyle/>
          <a:p>
            <a:pPr algn="ctr"/>
            <a:r>
              <a:rPr lang="en-US" b="1" dirty="0" err="1">
                <a:latin typeface="Verdana" pitchFamily="34" charset="0"/>
              </a:rPr>
              <a:t>Tehuacán</a:t>
            </a:r>
            <a:endParaRPr lang="en-US" b="1" dirty="0">
              <a:latin typeface="Verdana" pitchFamily="34" charset="0"/>
            </a:endParaRPr>
          </a:p>
          <a:p>
            <a:pPr algn="ctr"/>
            <a:r>
              <a:rPr lang="en-US" b="1" dirty="0">
                <a:latin typeface="Verdana" pitchFamily="34" charset="0"/>
              </a:rPr>
              <a:t>Valley,</a:t>
            </a:r>
          </a:p>
          <a:p>
            <a:pPr algn="ctr"/>
            <a:r>
              <a:rPr lang="en-US" b="1" dirty="0">
                <a:latin typeface="Verdana" pitchFamily="34" charset="0"/>
              </a:rPr>
              <a:t>Puebla,</a:t>
            </a:r>
          </a:p>
          <a:p>
            <a:pPr algn="ctr"/>
            <a:r>
              <a:rPr lang="en-US" b="1" dirty="0">
                <a:latin typeface="Verdana" pitchFamily="34" charset="0"/>
              </a:rPr>
              <a:t>Mexico</a:t>
            </a:r>
          </a:p>
        </p:txBody>
      </p:sp>
      <p:sp>
        <p:nvSpPr>
          <p:cNvPr id="9" name="Text Box 8"/>
          <p:cNvSpPr txBox="1">
            <a:spLocks noChangeArrowheads="1"/>
          </p:cNvSpPr>
          <p:nvPr/>
        </p:nvSpPr>
        <p:spPr bwMode="auto">
          <a:xfrm>
            <a:off x="3162301" y="3465495"/>
            <a:ext cx="1676400" cy="954107"/>
          </a:xfrm>
          <a:prstGeom prst="rect">
            <a:avLst/>
          </a:prstGeom>
          <a:noFill/>
          <a:ln w="9525">
            <a:noFill/>
            <a:miter lim="800000"/>
            <a:headEnd/>
            <a:tailEnd/>
          </a:ln>
          <a:effectLst/>
        </p:spPr>
        <p:txBody>
          <a:bodyPr>
            <a:spAutoFit/>
          </a:bodyPr>
          <a:lstStyle/>
          <a:p>
            <a:pPr algn="ctr"/>
            <a:r>
              <a:rPr lang="en-US" sz="2800" b="1" dirty="0" smtClean="0"/>
              <a:t>maize</a:t>
            </a:r>
          </a:p>
          <a:p>
            <a:pPr algn="ctr"/>
            <a:r>
              <a:rPr lang="en-US" sz="2800" b="1" dirty="0" smtClean="0"/>
              <a:t>4,500 </a:t>
            </a:r>
            <a:r>
              <a:rPr lang="en-US" sz="2800" b="1" dirty="0" err="1"/>
              <a:t>ybp</a:t>
            </a:r>
            <a:endParaRPr lang="en-US" sz="2800" b="1" dirty="0"/>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p:cNvGrpSpPr/>
        <p:nvPr/>
      </p:nvGrpSpPr>
      <p:grpSpPr>
        <a:xfrm>
          <a:off x="0" y="0"/>
          <a:ext cx="0" cy="0"/>
          <a:chOff x="0" y="0"/>
          <a:chExt cx="0" cy="0"/>
        </a:xfrm>
      </p:grpSpPr>
      <p:sp>
        <p:nvSpPr>
          <p:cNvPr id="1201156" name="Text Box 4"/>
          <p:cNvSpPr txBox="1">
            <a:spLocks noChangeArrowheads="1"/>
          </p:cNvSpPr>
          <p:nvPr/>
        </p:nvSpPr>
        <p:spPr bwMode="auto">
          <a:xfrm>
            <a:off x="830264" y="5802095"/>
            <a:ext cx="8580437" cy="554037"/>
          </a:xfrm>
          <a:prstGeom prst="rect">
            <a:avLst/>
          </a:prstGeom>
          <a:noFill/>
          <a:ln w="9525">
            <a:noFill/>
            <a:miter lim="800000"/>
            <a:headEnd/>
            <a:tailEnd/>
          </a:ln>
          <a:effectLst/>
        </p:spPr>
        <p:txBody>
          <a:bodyPr wrap="none" anchor="ctr" anchorCtr="1"/>
          <a:lstStyle/>
          <a:p>
            <a:pPr algn="ctr">
              <a:lnSpc>
                <a:spcPct val="110000"/>
              </a:lnSpc>
            </a:pPr>
            <a:r>
              <a:rPr lang="en-US" sz="1600" b="1" dirty="0">
                <a:solidFill>
                  <a:srgbClr val="FFFFFF"/>
                </a:solidFill>
                <a:latin typeface="Arial" charset="0"/>
              </a:rPr>
              <a:t>Important Mexican and South American Sites and Regions</a:t>
            </a:r>
          </a:p>
        </p:txBody>
      </p:sp>
      <p:sp>
        <p:nvSpPr>
          <p:cNvPr id="6" name="Text Box 2"/>
          <p:cNvSpPr txBox="1">
            <a:spLocks noChangeArrowheads="1"/>
          </p:cNvSpPr>
          <p:nvPr/>
        </p:nvSpPr>
        <p:spPr bwMode="auto">
          <a:xfrm>
            <a:off x="3689548" y="6278478"/>
            <a:ext cx="2880917"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FFFFFF"/>
                </a:solidFill>
                <a:latin typeface="Arial" charset="0"/>
              </a:rPr>
              <a:t>Understanding </a:t>
            </a:r>
            <a:r>
              <a:rPr lang="en-US" sz="1200" i="1" dirty="0" smtClean="0">
                <a:solidFill>
                  <a:srgbClr val="FFFFFF"/>
                </a:solidFill>
                <a:latin typeface="Arial" charset="0"/>
              </a:rPr>
              <a:t>Humans,10</a:t>
            </a:r>
            <a:r>
              <a:rPr lang="en-US" sz="1200" i="1" baseline="30000" dirty="0" smtClean="0">
                <a:solidFill>
                  <a:srgbClr val="FFFFFF"/>
                </a:solidFill>
                <a:latin typeface="Arial" charset="0"/>
              </a:rPr>
              <a:t>th</a:t>
            </a:r>
            <a:r>
              <a:rPr lang="en-US" sz="1200" i="1" dirty="0" smtClean="0">
                <a:solidFill>
                  <a:srgbClr val="FFFFFF"/>
                </a:solidFill>
                <a:latin typeface="Arial" charset="0"/>
              </a:rPr>
              <a:t> </a:t>
            </a:r>
            <a:r>
              <a:rPr lang="en-US" sz="1200" i="1" dirty="0">
                <a:solidFill>
                  <a:srgbClr val="FFFFFF"/>
                </a:solidFill>
                <a:latin typeface="Arial" charset="0"/>
              </a:rPr>
              <a:t>Ed</a:t>
            </a:r>
            <a:r>
              <a:rPr lang="en-US" sz="1200" dirty="0">
                <a:solidFill>
                  <a:srgbClr val="FFFFFF"/>
                </a:solidFill>
                <a:latin typeface="Arial" charset="0"/>
              </a:rPr>
              <a:t>., </a:t>
            </a:r>
            <a:r>
              <a:rPr lang="en-US" sz="1200" dirty="0" smtClean="0">
                <a:solidFill>
                  <a:srgbClr val="FFFFFF"/>
                </a:solidFill>
                <a:latin typeface="Arial" charset="0"/>
              </a:rPr>
              <a:t>p. 374</a:t>
            </a:r>
            <a:endParaRPr lang="en-US" sz="1200" dirty="0">
              <a:solidFill>
                <a:srgbClr val="FFFFFF"/>
              </a:solidFill>
              <a:latin typeface="Arial" charset="0"/>
            </a:endParaRPr>
          </a:p>
        </p:txBody>
      </p:sp>
      <p:pic>
        <p:nvPicPr>
          <p:cNvPr id="7" name="Picture 6" descr="text 10th ed p 372c.jpg"/>
          <p:cNvPicPr>
            <a:picLocks noChangeAspect="1"/>
          </p:cNvPicPr>
          <p:nvPr/>
        </p:nvPicPr>
        <p:blipFill>
          <a:blip r:embed="rId3" cstate="print">
            <a:lum bright="10000" contrast="4000"/>
          </a:blip>
          <a:stretch>
            <a:fillRect/>
          </a:stretch>
        </p:blipFill>
        <p:spPr>
          <a:xfrm>
            <a:off x="1244164" y="917470"/>
            <a:ext cx="7772400" cy="4934164"/>
          </a:xfrm>
          <a:prstGeom prst="rect">
            <a:avLst/>
          </a:prstGeom>
        </p:spPr>
      </p:pic>
      <p:sp>
        <p:nvSpPr>
          <p:cNvPr id="8" name="Oval 5"/>
          <p:cNvSpPr>
            <a:spLocks noChangeArrowheads="1"/>
          </p:cNvSpPr>
          <p:nvPr/>
        </p:nvSpPr>
        <p:spPr bwMode="auto">
          <a:xfrm>
            <a:off x="1615711" y="2065283"/>
            <a:ext cx="1474330" cy="614959"/>
          </a:xfrm>
          <a:prstGeom prst="ellipse">
            <a:avLst/>
          </a:prstGeom>
          <a:noFill/>
          <a:ln w="76200">
            <a:solidFill>
              <a:srgbClr val="FF0000"/>
            </a:solidFill>
            <a:miter lim="800000"/>
            <a:headEnd/>
            <a:tailEnd/>
          </a:ln>
          <a:effectLst/>
        </p:spPr>
        <p:txBody>
          <a:bodyPr wrap="none" anchor="ctr"/>
          <a:lstStyle/>
          <a:p>
            <a:pPr algn="ctr"/>
            <a:endParaRPr lang="en-US">
              <a:solidFill>
                <a:srgbClr val="000000"/>
              </a:solidFill>
            </a:endParaRP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3689549" y="6278478"/>
            <a:ext cx="2880917" cy="335156"/>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FFFFFF"/>
                </a:solidFill>
                <a:latin typeface="Arial" charset="0"/>
              </a:rPr>
              <a:t>Understanding </a:t>
            </a:r>
            <a:r>
              <a:rPr lang="en-US" sz="1200" i="1" dirty="0" smtClean="0">
                <a:solidFill>
                  <a:srgbClr val="FFFFFF"/>
                </a:solidFill>
                <a:latin typeface="Arial" charset="0"/>
              </a:rPr>
              <a:t>Humans,10</a:t>
            </a:r>
            <a:r>
              <a:rPr lang="en-US" sz="1200" i="1" baseline="30000" dirty="0" smtClean="0">
                <a:solidFill>
                  <a:srgbClr val="FFFFFF"/>
                </a:solidFill>
                <a:latin typeface="Arial" charset="0"/>
              </a:rPr>
              <a:t>th</a:t>
            </a:r>
            <a:r>
              <a:rPr lang="en-US" sz="1200" i="1" dirty="0" smtClean="0">
                <a:solidFill>
                  <a:srgbClr val="FFFFFF"/>
                </a:solidFill>
                <a:latin typeface="Arial" charset="0"/>
              </a:rPr>
              <a:t> </a:t>
            </a:r>
            <a:r>
              <a:rPr lang="en-US" sz="1200" i="1" dirty="0">
                <a:solidFill>
                  <a:srgbClr val="FFFFFF"/>
                </a:solidFill>
                <a:latin typeface="Arial" charset="0"/>
              </a:rPr>
              <a:t>Ed</a:t>
            </a:r>
            <a:r>
              <a:rPr lang="en-US" sz="1200" dirty="0">
                <a:solidFill>
                  <a:srgbClr val="FFFFFF"/>
                </a:solidFill>
                <a:latin typeface="Arial" charset="0"/>
              </a:rPr>
              <a:t>., </a:t>
            </a:r>
            <a:r>
              <a:rPr lang="en-US" sz="1200" dirty="0" smtClean="0">
                <a:solidFill>
                  <a:srgbClr val="FFFFFF"/>
                </a:solidFill>
                <a:latin typeface="Arial" charset="0"/>
              </a:rPr>
              <a:t>p. 386</a:t>
            </a:r>
            <a:endParaRPr lang="en-US" sz="1200" dirty="0">
              <a:solidFill>
                <a:srgbClr val="FFFFFF"/>
              </a:solidFill>
              <a:latin typeface="Arial" charset="0"/>
            </a:endParaRPr>
          </a:p>
        </p:txBody>
      </p:sp>
      <p:pic>
        <p:nvPicPr>
          <p:cNvPr id="7" name="Picture 6" descr="text 10th ed p 386c.jpg"/>
          <p:cNvPicPr>
            <a:picLocks noChangeAspect="1"/>
          </p:cNvPicPr>
          <p:nvPr/>
        </p:nvPicPr>
        <p:blipFill>
          <a:blip r:embed="rId3" cstate="print">
            <a:lum/>
          </a:blip>
          <a:stretch>
            <a:fillRect/>
          </a:stretch>
        </p:blipFill>
        <p:spPr>
          <a:xfrm>
            <a:off x="2155934" y="212834"/>
            <a:ext cx="5958801" cy="5943600"/>
          </a:xfrm>
          <a:prstGeom prst="rect">
            <a:avLst/>
          </a:prstGeom>
        </p:spPr>
      </p:pic>
      <p:sp>
        <p:nvSpPr>
          <p:cNvPr id="8" name="Oval 4"/>
          <p:cNvSpPr>
            <a:spLocks noChangeArrowheads="1"/>
          </p:cNvSpPr>
          <p:nvPr/>
        </p:nvSpPr>
        <p:spPr bwMode="auto">
          <a:xfrm>
            <a:off x="3254266" y="5407571"/>
            <a:ext cx="914400" cy="461942"/>
          </a:xfrm>
          <a:prstGeom prst="ellipse">
            <a:avLst/>
          </a:prstGeom>
          <a:noFill/>
          <a:ln w="76200">
            <a:solidFill>
              <a:srgbClr val="FF0000"/>
            </a:solidFill>
            <a:miter lim="800000"/>
            <a:headEnd/>
            <a:tailEnd/>
          </a:ln>
          <a:effectLst/>
        </p:spPr>
        <p:txBody>
          <a:bodyPr wrap="none" anchor="ctr"/>
          <a:lstStyle/>
          <a:p>
            <a:pPr algn="ctr"/>
            <a:endParaRPr lang="en-US">
              <a:solidFill>
                <a:srgbClr val="000000"/>
              </a:solidFill>
            </a:endParaRPr>
          </a:p>
        </p:txBody>
      </p:sp>
      <p:sp>
        <p:nvSpPr>
          <p:cNvPr id="17" name="Text Box 3"/>
          <p:cNvSpPr txBox="1">
            <a:spLocks noChangeArrowheads="1"/>
          </p:cNvSpPr>
          <p:nvPr/>
        </p:nvSpPr>
        <p:spPr bwMode="auto">
          <a:xfrm>
            <a:off x="844550" y="512763"/>
            <a:ext cx="8580438" cy="554037"/>
          </a:xfrm>
          <a:prstGeom prst="rect">
            <a:avLst/>
          </a:prstGeom>
          <a:solidFill>
            <a:schemeClr val="bg1"/>
          </a:solidFill>
          <a:ln w="9525">
            <a:noFill/>
            <a:miter lim="800000"/>
            <a:headEnd/>
            <a:tailEnd/>
          </a:ln>
          <a:effectLst/>
        </p:spPr>
        <p:txBody>
          <a:bodyPr wrap="none" anchor="ctr" anchorCtr="1"/>
          <a:lstStyle/>
          <a:p>
            <a:pPr algn="ctr">
              <a:lnSpc>
                <a:spcPct val="110000"/>
              </a:lnSpc>
            </a:pPr>
            <a:r>
              <a:rPr lang="en-US" sz="1800" b="1" dirty="0">
                <a:solidFill>
                  <a:srgbClr val="000000"/>
                </a:solidFill>
                <a:latin typeface="Arial" charset="0"/>
              </a:rPr>
              <a:t>The Most Significant </a:t>
            </a:r>
            <a:r>
              <a:rPr lang="en-US" sz="1800" b="1" dirty="0" smtClean="0">
                <a:solidFill>
                  <a:srgbClr val="000000"/>
                </a:solidFill>
                <a:latin typeface="Arial" charset="0"/>
              </a:rPr>
              <a:t> Archaeological </a:t>
            </a:r>
            <a:r>
              <a:rPr lang="en-US" sz="1800" b="1" dirty="0">
                <a:solidFill>
                  <a:srgbClr val="000000"/>
                </a:solidFill>
                <a:latin typeface="Arial" charset="0"/>
              </a:rPr>
              <a:t>Sites Discussed in Ch. </a:t>
            </a:r>
            <a:r>
              <a:rPr lang="en-US" sz="1800" b="1" dirty="0" smtClean="0">
                <a:solidFill>
                  <a:srgbClr val="000000"/>
                </a:solidFill>
                <a:latin typeface="Arial" charset="0"/>
              </a:rPr>
              <a:t>14</a:t>
            </a:r>
            <a:endParaRPr lang="en-US" sz="1800" b="1" dirty="0">
              <a:solidFill>
                <a:srgbClr val="000000"/>
              </a:solidFill>
              <a:latin typeface="Arial" charset="0"/>
            </a:endParaRPr>
          </a:p>
        </p:txBody>
      </p:sp>
      <p:sp>
        <p:nvSpPr>
          <p:cNvPr id="15" name="Text Box 7"/>
          <p:cNvSpPr txBox="1">
            <a:spLocks noChangeArrowheads="1"/>
          </p:cNvSpPr>
          <p:nvPr/>
        </p:nvSpPr>
        <p:spPr bwMode="auto">
          <a:xfrm>
            <a:off x="4425042" y="5370101"/>
            <a:ext cx="3429000" cy="769441"/>
          </a:xfrm>
          <a:prstGeom prst="rect">
            <a:avLst/>
          </a:prstGeom>
          <a:solidFill>
            <a:srgbClr val="FFFFFF">
              <a:alpha val="85000"/>
            </a:srgbClr>
          </a:solidFill>
          <a:ln w="9525">
            <a:noFill/>
            <a:miter lim="800000"/>
            <a:headEnd/>
            <a:tailEnd/>
          </a:ln>
          <a:effectLst/>
        </p:spPr>
        <p:txBody>
          <a:bodyPr wrap="square">
            <a:spAutoFit/>
          </a:bodyPr>
          <a:lstStyle/>
          <a:p>
            <a:pPr algn="ctr"/>
            <a:r>
              <a:rPr lang="en-US" b="1" dirty="0" smtClean="0">
                <a:solidFill>
                  <a:srgbClr val="000000"/>
                </a:solidFill>
              </a:rPr>
              <a:t>Tehuacán Valley</a:t>
            </a:r>
          </a:p>
          <a:p>
            <a:pPr algn="ctr"/>
            <a:r>
              <a:rPr lang="en-US" sz="2000" dirty="0" smtClean="0">
                <a:solidFill>
                  <a:srgbClr val="000000"/>
                </a:solidFill>
              </a:rPr>
              <a:t>(Mexico)</a:t>
            </a:r>
            <a:endParaRPr lang="en-US" sz="2000" dirty="0">
              <a:solidFill>
                <a:srgbClr val="000000"/>
              </a:solidFill>
            </a:endParaRP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80290" name="Picture 2" descr="Domestication_Selected_Plants"/>
          <p:cNvPicPr>
            <a:picLocks noChangeAspect="1" noChangeArrowheads="1"/>
          </p:cNvPicPr>
          <p:nvPr/>
        </p:nvPicPr>
        <p:blipFill>
          <a:blip r:embed="rId3" cstate="print"/>
          <a:srcRect/>
          <a:stretch>
            <a:fillRect/>
          </a:stretch>
        </p:blipFill>
        <p:spPr bwMode="auto">
          <a:xfrm>
            <a:off x="1485900" y="457200"/>
            <a:ext cx="7315200" cy="5913094"/>
          </a:xfrm>
          <a:prstGeom prst="rect">
            <a:avLst/>
          </a:prstGeom>
          <a:noFill/>
        </p:spPr>
      </p:pic>
      <p:sp>
        <p:nvSpPr>
          <p:cNvPr id="780293" name="Text Box 5"/>
          <p:cNvSpPr txBox="1">
            <a:spLocks noChangeArrowheads="1"/>
          </p:cNvSpPr>
          <p:nvPr/>
        </p:nvSpPr>
        <p:spPr bwMode="auto">
          <a:xfrm>
            <a:off x="1417723" y="6365875"/>
            <a:ext cx="7703968" cy="461665"/>
          </a:xfrm>
          <a:prstGeom prst="rect">
            <a:avLst/>
          </a:prstGeom>
          <a:noFill/>
          <a:ln w="9525">
            <a:noFill/>
            <a:miter lim="800000"/>
            <a:headEnd/>
            <a:tailEnd/>
          </a:ln>
          <a:effectLst/>
        </p:spPr>
        <p:txBody>
          <a:bodyPr wrap="none">
            <a:spAutoFit/>
          </a:bodyPr>
          <a:lstStyle/>
          <a:p>
            <a:pPr algn="ctr">
              <a:lnSpc>
                <a:spcPct val="150000"/>
              </a:lnSpc>
            </a:pPr>
            <a:r>
              <a:rPr lang="en-US" sz="1600" i="1">
                <a:latin typeface="Verdana" pitchFamily="34" charset="0"/>
              </a:rPr>
              <a:t>Understanding Physical Anthropology and Archaeology (8th ed), </a:t>
            </a:r>
            <a:r>
              <a:rPr lang="en-US" sz="1600">
                <a:latin typeface="Verdana" pitchFamily="34" charset="0"/>
              </a:rPr>
              <a:t> p. 417.</a:t>
            </a:r>
          </a:p>
        </p:txBody>
      </p:sp>
      <p:sp>
        <p:nvSpPr>
          <p:cNvPr id="780294" name="Text Box 6"/>
          <p:cNvSpPr txBox="1">
            <a:spLocks noChangeArrowheads="1"/>
          </p:cNvSpPr>
          <p:nvPr/>
        </p:nvSpPr>
        <p:spPr bwMode="auto">
          <a:xfrm>
            <a:off x="4476709" y="6197600"/>
            <a:ext cx="4584781" cy="307777"/>
          </a:xfrm>
          <a:prstGeom prst="rect">
            <a:avLst/>
          </a:prstGeom>
          <a:noFill/>
          <a:ln w="9525">
            <a:noFill/>
            <a:miter lim="800000"/>
            <a:headEnd/>
            <a:tailEnd/>
          </a:ln>
          <a:effectLst/>
        </p:spPr>
        <p:txBody>
          <a:bodyPr wrap="none">
            <a:spAutoFit/>
          </a:bodyPr>
          <a:lstStyle/>
          <a:p>
            <a:pPr algn="ctr"/>
            <a:r>
              <a:rPr lang="en-US" sz="1400">
                <a:latin typeface="Verdana" pitchFamily="34" charset="0"/>
              </a:rPr>
              <a:t>Richard S. Mac Neish, </a:t>
            </a:r>
            <a:r>
              <a:rPr lang="en-US" sz="1400" i="1">
                <a:latin typeface="Verdana" pitchFamily="34" charset="0"/>
              </a:rPr>
              <a:t>Scientific American</a:t>
            </a:r>
            <a:r>
              <a:rPr lang="en-US" sz="1400">
                <a:latin typeface="Verdana" pitchFamily="34" charset="0"/>
              </a:rPr>
              <a:t>, 1964.</a:t>
            </a:r>
          </a:p>
        </p:txBody>
      </p:sp>
      <p:pic>
        <p:nvPicPr>
          <p:cNvPr id="7" name="Picture 3" descr="Tehuacan_map1c"/>
          <p:cNvPicPr>
            <a:picLocks noChangeAspect="1" noChangeArrowheads="1"/>
          </p:cNvPicPr>
          <p:nvPr/>
        </p:nvPicPr>
        <p:blipFill>
          <a:blip r:embed="rId4" cstate="print"/>
          <a:srcRect/>
          <a:stretch>
            <a:fillRect/>
          </a:stretch>
        </p:blipFill>
        <p:spPr bwMode="auto">
          <a:xfrm>
            <a:off x="3409950" y="-306388"/>
            <a:ext cx="7543800" cy="6802438"/>
          </a:xfrm>
          <a:prstGeom prst="rect">
            <a:avLst/>
          </a:prstGeom>
          <a:noFill/>
        </p:spPr>
      </p:pic>
      <p:sp>
        <p:nvSpPr>
          <p:cNvPr id="8" name="AutoShape 4"/>
          <p:cNvSpPr>
            <a:spLocks noChangeArrowheads="1"/>
          </p:cNvSpPr>
          <p:nvPr/>
        </p:nvSpPr>
        <p:spPr bwMode="auto">
          <a:xfrm>
            <a:off x="1981201" y="2628900"/>
            <a:ext cx="5181600" cy="304800"/>
          </a:xfrm>
          <a:prstGeom prst="leftRightArrow">
            <a:avLst>
              <a:gd name="adj1" fmla="val 50000"/>
              <a:gd name="adj2" fmla="val 381146"/>
            </a:avLst>
          </a:prstGeom>
          <a:solidFill>
            <a:srgbClr val="FF0000"/>
          </a:solidFill>
          <a:ln w="9525">
            <a:solidFill>
              <a:schemeClr val="tx1"/>
            </a:solid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80290" name="Picture 2" descr="Domestication_Selected_Plants"/>
          <p:cNvPicPr>
            <a:picLocks noChangeAspect="1" noChangeArrowheads="1"/>
          </p:cNvPicPr>
          <p:nvPr/>
        </p:nvPicPr>
        <p:blipFill>
          <a:blip r:embed="rId3" cstate="print"/>
          <a:srcRect/>
          <a:stretch>
            <a:fillRect/>
          </a:stretch>
        </p:blipFill>
        <p:spPr bwMode="auto">
          <a:xfrm>
            <a:off x="65088" y="-581025"/>
            <a:ext cx="11015663" cy="8904288"/>
          </a:xfrm>
          <a:prstGeom prst="rect">
            <a:avLst/>
          </a:prstGeom>
          <a:noFill/>
        </p:spPr>
      </p:pic>
      <p:pic>
        <p:nvPicPr>
          <p:cNvPr id="780291" name="Picture 3" descr="Tehuacan_map1c"/>
          <p:cNvPicPr>
            <a:picLocks noChangeAspect="1" noChangeArrowheads="1"/>
          </p:cNvPicPr>
          <p:nvPr/>
        </p:nvPicPr>
        <p:blipFill>
          <a:blip r:embed="rId4" cstate="print"/>
          <a:srcRect/>
          <a:stretch>
            <a:fillRect/>
          </a:stretch>
        </p:blipFill>
        <p:spPr bwMode="auto">
          <a:xfrm>
            <a:off x="2957513" y="-306388"/>
            <a:ext cx="7543800" cy="6802438"/>
          </a:xfrm>
          <a:prstGeom prst="rect">
            <a:avLst/>
          </a:prstGeom>
          <a:noFill/>
        </p:spPr>
      </p:pic>
      <p:sp>
        <p:nvSpPr>
          <p:cNvPr id="780292" name="AutoShape 4"/>
          <p:cNvSpPr>
            <a:spLocks noChangeArrowheads="1"/>
          </p:cNvSpPr>
          <p:nvPr/>
        </p:nvSpPr>
        <p:spPr bwMode="auto">
          <a:xfrm>
            <a:off x="900113" y="2819400"/>
            <a:ext cx="5808662" cy="304800"/>
          </a:xfrm>
          <a:prstGeom prst="leftRightArrow">
            <a:avLst>
              <a:gd name="adj1" fmla="val 50000"/>
              <a:gd name="adj2" fmla="val 381146"/>
            </a:avLst>
          </a:prstGeom>
          <a:solidFill>
            <a:srgbClr val="FF0000"/>
          </a:solidFill>
          <a:ln w="9525">
            <a:solidFill>
              <a:schemeClr val="tx1"/>
            </a:solidFill>
            <a:miter lim="800000"/>
            <a:headEnd/>
            <a:tailEnd/>
          </a:ln>
          <a:effectLst/>
        </p:spPr>
        <p:txBody>
          <a:bodyPr wrap="none" anchor="ctr"/>
          <a:lstStyle/>
          <a:p>
            <a:endParaRPr lang="en-US"/>
          </a:p>
        </p:txBody>
      </p:sp>
      <p:sp>
        <p:nvSpPr>
          <p:cNvPr id="780293" name="Text Box 5"/>
          <p:cNvSpPr txBox="1">
            <a:spLocks noChangeArrowheads="1"/>
          </p:cNvSpPr>
          <p:nvPr/>
        </p:nvSpPr>
        <p:spPr bwMode="auto">
          <a:xfrm>
            <a:off x="2377663" y="6365875"/>
            <a:ext cx="5784084" cy="369332"/>
          </a:xfrm>
          <a:prstGeom prst="rect">
            <a:avLst/>
          </a:prstGeom>
          <a:noFill/>
          <a:ln w="9525">
            <a:noFill/>
            <a:miter lim="800000"/>
            <a:headEnd/>
            <a:tailEnd/>
          </a:ln>
          <a:effectLst/>
        </p:spPr>
        <p:txBody>
          <a:bodyPr wrap="none">
            <a:spAutoFit/>
          </a:bodyPr>
          <a:lstStyle/>
          <a:p>
            <a:pPr algn="ctr">
              <a:lnSpc>
                <a:spcPct val="150000"/>
              </a:lnSpc>
            </a:pPr>
            <a:r>
              <a:rPr lang="en-US" sz="1200" i="1" dirty="0">
                <a:latin typeface="Verdana" pitchFamily="34" charset="0"/>
              </a:rPr>
              <a:t>Understanding Physical Anthropology and Archaeology (8</a:t>
            </a:r>
            <a:r>
              <a:rPr lang="en-US" sz="1200" i="1" baseline="30000" dirty="0">
                <a:latin typeface="Verdana" pitchFamily="34" charset="0"/>
              </a:rPr>
              <a:t>th</a:t>
            </a:r>
            <a:r>
              <a:rPr lang="en-US" sz="1200" i="1" dirty="0">
                <a:latin typeface="Verdana" pitchFamily="34" charset="0"/>
              </a:rPr>
              <a:t> E</a:t>
            </a:r>
            <a:r>
              <a:rPr lang="en-US" sz="1200" i="1" dirty="0" smtClean="0">
                <a:latin typeface="Verdana" pitchFamily="34" charset="0"/>
              </a:rPr>
              <a:t>d</a:t>
            </a:r>
            <a:r>
              <a:rPr lang="en-US" sz="1200" i="1" dirty="0">
                <a:latin typeface="Verdana" pitchFamily="34" charset="0"/>
              </a:rPr>
              <a:t>), </a:t>
            </a:r>
            <a:r>
              <a:rPr lang="en-US" sz="1200" dirty="0">
                <a:latin typeface="Verdana" pitchFamily="34" charset="0"/>
              </a:rPr>
              <a:t> p. </a:t>
            </a:r>
            <a:r>
              <a:rPr lang="en-US" sz="1200" dirty="0" smtClean="0">
                <a:latin typeface="Verdana" pitchFamily="34" charset="0"/>
              </a:rPr>
              <a:t>417</a:t>
            </a:r>
            <a:endParaRPr lang="en-US" sz="1200" dirty="0">
              <a:latin typeface="Verdana" pitchFamily="34" charset="0"/>
            </a:endParaRPr>
          </a:p>
        </p:txBody>
      </p:sp>
      <p:sp>
        <p:nvSpPr>
          <p:cNvPr id="780294" name="Text Box 6"/>
          <p:cNvSpPr txBox="1">
            <a:spLocks noChangeArrowheads="1"/>
          </p:cNvSpPr>
          <p:nvPr/>
        </p:nvSpPr>
        <p:spPr bwMode="auto">
          <a:xfrm>
            <a:off x="4476709" y="6197600"/>
            <a:ext cx="4584781" cy="307777"/>
          </a:xfrm>
          <a:prstGeom prst="rect">
            <a:avLst/>
          </a:prstGeom>
          <a:noFill/>
          <a:ln w="9525">
            <a:noFill/>
            <a:miter lim="800000"/>
            <a:headEnd/>
            <a:tailEnd/>
          </a:ln>
          <a:effectLst/>
        </p:spPr>
        <p:txBody>
          <a:bodyPr wrap="none">
            <a:spAutoFit/>
          </a:bodyPr>
          <a:lstStyle/>
          <a:p>
            <a:pPr algn="ctr"/>
            <a:r>
              <a:rPr lang="en-US" sz="1400" dirty="0" smtClean="0">
                <a:latin typeface="Verdana" pitchFamily="34" charset="0"/>
              </a:rPr>
              <a:t>Richard S. Mac </a:t>
            </a:r>
            <a:r>
              <a:rPr lang="en-US" sz="1400" dirty="0" err="1" smtClean="0">
                <a:latin typeface="Verdana" pitchFamily="34" charset="0"/>
              </a:rPr>
              <a:t>Neish</a:t>
            </a:r>
            <a:r>
              <a:rPr lang="en-US" sz="1400" dirty="0" smtClean="0">
                <a:latin typeface="Verdana" pitchFamily="34" charset="0"/>
              </a:rPr>
              <a:t>, </a:t>
            </a:r>
            <a:r>
              <a:rPr lang="en-US" sz="1400" i="1" dirty="0" smtClean="0">
                <a:latin typeface="Verdana" pitchFamily="34" charset="0"/>
              </a:rPr>
              <a:t>Scientific American</a:t>
            </a:r>
            <a:r>
              <a:rPr lang="en-US" sz="1400" dirty="0" smtClean="0">
                <a:latin typeface="Verdana" pitchFamily="34" charset="0"/>
              </a:rPr>
              <a:t>, 1964</a:t>
            </a:r>
            <a:endParaRPr lang="en-US" sz="1400" dirty="0">
              <a:latin typeface="Verdana" pitchFamily="34" charset="0"/>
            </a:endParaRP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33506" name="Picture 2" descr="Tehuacan_pollen1"/>
          <p:cNvPicPr>
            <a:picLocks noChangeAspect="1" noChangeArrowheads="1"/>
          </p:cNvPicPr>
          <p:nvPr/>
        </p:nvPicPr>
        <p:blipFill>
          <a:blip r:embed="rId3" cstate="print"/>
          <a:srcRect/>
          <a:stretch>
            <a:fillRect/>
          </a:stretch>
        </p:blipFill>
        <p:spPr bwMode="auto">
          <a:xfrm>
            <a:off x="3390900" y="838200"/>
            <a:ext cx="5486400" cy="5276996"/>
          </a:xfrm>
          <a:prstGeom prst="rect">
            <a:avLst/>
          </a:prstGeom>
          <a:noFill/>
        </p:spPr>
      </p:pic>
      <p:sp>
        <p:nvSpPr>
          <p:cNvPr id="533507" name="Text Box 3"/>
          <p:cNvSpPr txBox="1">
            <a:spLocks noChangeArrowheads="1"/>
          </p:cNvSpPr>
          <p:nvPr/>
        </p:nvSpPr>
        <p:spPr bwMode="auto">
          <a:xfrm>
            <a:off x="1409701" y="2619377"/>
            <a:ext cx="1952779" cy="2800767"/>
          </a:xfrm>
          <a:prstGeom prst="rect">
            <a:avLst/>
          </a:prstGeom>
          <a:noFill/>
          <a:ln w="9525">
            <a:noFill/>
            <a:miter lim="800000"/>
            <a:headEnd/>
            <a:tailEnd/>
          </a:ln>
          <a:effectLst/>
        </p:spPr>
        <p:txBody>
          <a:bodyPr wrap="none">
            <a:spAutoFit/>
          </a:bodyPr>
          <a:lstStyle/>
          <a:p>
            <a:pPr algn="ctr"/>
            <a:r>
              <a:rPr lang="en-US" sz="2800" b="1" dirty="0">
                <a:solidFill>
                  <a:schemeClr val="bg1"/>
                </a:solidFill>
              </a:rPr>
              <a:t>Pollen</a:t>
            </a:r>
          </a:p>
          <a:p>
            <a:endParaRPr lang="en-US" sz="2800" dirty="0">
              <a:solidFill>
                <a:schemeClr val="bg1"/>
              </a:solidFill>
            </a:endParaRPr>
          </a:p>
          <a:p>
            <a:r>
              <a:rPr lang="en-US" b="1" dirty="0">
                <a:solidFill>
                  <a:schemeClr val="bg1"/>
                </a:solidFill>
              </a:rPr>
              <a:t>microscopic </a:t>
            </a:r>
          </a:p>
          <a:p>
            <a:r>
              <a:rPr lang="en-US" b="1" dirty="0">
                <a:solidFill>
                  <a:schemeClr val="bg1"/>
                </a:solidFill>
              </a:rPr>
              <a:t>male gametes</a:t>
            </a:r>
          </a:p>
          <a:p>
            <a:r>
              <a:rPr lang="en-US" b="1" dirty="0">
                <a:solidFill>
                  <a:schemeClr val="bg1"/>
                </a:solidFill>
              </a:rPr>
              <a:t>produced by</a:t>
            </a:r>
          </a:p>
          <a:p>
            <a:r>
              <a:rPr lang="en-US" b="1" dirty="0">
                <a:solidFill>
                  <a:schemeClr val="bg1"/>
                </a:solidFill>
              </a:rPr>
              <a:t>flowering </a:t>
            </a:r>
            <a:endParaRPr lang="en-US" b="1" dirty="0" smtClean="0">
              <a:solidFill>
                <a:schemeClr val="bg1"/>
              </a:solidFill>
            </a:endParaRPr>
          </a:p>
          <a:p>
            <a:r>
              <a:rPr lang="en-US" b="1" dirty="0" smtClean="0">
                <a:solidFill>
                  <a:schemeClr val="bg1"/>
                </a:solidFill>
              </a:rPr>
              <a:t>plants</a:t>
            </a:r>
            <a:r>
              <a:rPr lang="en-US" b="1" dirty="0">
                <a:solidFill>
                  <a:schemeClr val="bg1"/>
                </a:solidFill>
              </a:rPr>
              <a:t>.</a:t>
            </a:r>
          </a:p>
        </p:txBody>
      </p:sp>
      <p:sp>
        <p:nvSpPr>
          <p:cNvPr id="533508" name="Text Box 4"/>
          <p:cNvSpPr txBox="1">
            <a:spLocks noChangeArrowheads="1"/>
          </p:cNvSpPr>
          <p:nvPr/>
        </p:nvSpPr>
        <p:spPr bwMode="auto">
          <a:xfrm>
            <a:off x="4041444" y="6338753"/>
            <a:ext cx="3999941" cy="276999"/>
          </a:xfrm>
          <a:prstGeom prst="rect">
            <a:avLst/>
          </a:prstGeom>
          <a:noFill/>
          <a:ln w="9525">
            <a:noFill/>
            <a:miter lim="800000"/>
            <a:headEnd/>
            <a:tailEnd/>
          </a:ln>
          <a:effectLst/>
        </p:spPr>
        <p:txBody>
          <a:bodyPr wrap="none">
            <a:spAutoFit/>
          </a:bodyPr>
          <a:lstStyle/>
          <a:p>
            <a:pPr algn="ctr"/>
            <a:r>
              <a:rPr lang="en-US" sz="1200" dirty="0">
                <a:solidFill>
                  <a:srgbClr val="FFFFFF"/>
                </a:solidFill>
                <a:latin typeface="Verdana" pitchFamily="34" charset="0"/>
              </a:rPr>
              <a:t>Richard </a:t>
            </a:r>
            <a:r>
              <a:rPr lang="en-US" sz="1200" dirty="0" smtClean="0">
                <a:solidFill>
                  <a:srgbClr val="FFFFFF"/>
                </a:solidFill>
                <a:latin typeface="Verdana" pitchFamily="34" charset="0"/>
              </a:rPr>
              <a:t>S</a:t>
            </a:r>
            <a:r>
              <a:rPr lang="en-US" sz="1200" dirty="0">
                <a:solidFill>
                  <a:srgbClr val="FFFFFF"/>
                </a:solidFill>
                <a:latin typeface="Verdana" pitchFamily="34" charset="0"/>
              </a:rPr>
              <a:t>. </a:t>
            </a:r>
            <a:r>
              <a:rPr lang="en-US" sz="1200" dirty="0" err="1" smtClean="0">
                <a:solidFill>
                  <a:srgbClr val="FFFFFF"/>
                </a:solidFill>
                <a:latin typeface="Verdana" pitchFamily="34" charset="0"/>
              </a:rPr>
              <a:t>Maac</a:t>
            </a:r>
            <a:r>
              <a:rPr lang="en-US" sz="1200" dirty="0" smtClean="0">
                <a:solidFill>
                  <a:srgbClr val="FFFFFF"/>
                </a:solidFill>
                <a:latin typeface="Verdana" pitchFamily="34" charset="0"/>
              </a:rPr>
              <a:t> </a:t>
            </a:r>
            <a:r>
              <a:rPr lang="en-US" sz="1200" dirty="0" err="1">
                <a:solidFill>
                  <a:srgbClr val="FFFFFF"/>
                </a:solidFill>
                <a:latin typeface="Verdana" pitchFamily="34" charset="0"/>
              </a:rPr>
              <a:t>Neish</a:t>
            </a:r>
            <a:r>
              <a:rPr lang="en-US" sz="1200" dirty="0">
                <a:solidFill>
                  <a:srgbClr val="FFFFFF"/>
                </a:solidFill>
                <a:latin typeface="Verdana" pitchFamily="34" charset="0"/>
              </a:rPr>
              <a:t>, </a:t>
            </a:r>
            <a:r>
              <a:rPr lang="en-US" sz="1200" i="1" dirty="0">
                <a:solidFill>
                  <a:srgbClr val="FFFFFF"/>
                </a:solidFill>
                <a:latin typeface="Verdana" pitchFamily="34" charset="0"/>
              </a:rPr>
              <a:t>Scientific American</a:t>
            </a:r>
            <a:r>
              <a:rPr lang="en-US" sz="1200" dirty="0">
                <a:solidFill>
                  <a:srgbClr val="FFFFFF"/>
                </a:solidFill>
                <a:latin typeface="Verdana" pitchFamily="34" charset="0"/>
              </a:rPr>
              <a:t>, </a:t>
            </a:r>
            <a:r>
              <a:rPr lang="en-US" sz="1200" dirty="0" smtClean="0">
                <a:solidFill>
                  <a:srgbClr val="FFFFFF"/>
                </a:solidFill>
                <a:latin typeface="Verdana" pitchFamily="34" charset="0"/>
              </a:rPr>
              <a:t>1964</a:t>
            </a:r>
            <a:endParaRPr lang="en-US" sz="1200" dirty="0">
              <a:solidFill>
                <a:srgbClr val="FFFFFF"/>
              </a:solidFill>
              <a:latin typeface="Verdana" pitchFamily="34" charset="0"/>
            </a:endParaRP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537602" name="Picture 2" descr="11_23"/>
          <p:cNvPicPr>
            <a:picLocks noChangeAspect="1" noChangeArrowheads="1"/>
          </p:cNvPicPr>
          <p:nvPr/>
        </p:nvPicPr>
        <p:blipFill>
          <a:blip r:embed="rId3" cstate="print">
            <a:lum bright="14000" contrast="-2000"/>
          </a:blip>
          <a:srcRect/>
          <a:stretch>
            <a:fillRect/>
          </a:stretch>
        </p:blipFill>
        <p:spPr bwMode="auto">
          <a:xfrm>
            <a:off x="2076452" y="228600"/>
            <a:ext cx="6132513" cy="6400800"/>
          </a:xfrm>
          <a:prstGeom prst="rect">
            <a:avLst/>
          </a:prstGeom>
          <a:noFill/>
        </p:spPr>
      </p:pic>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790530" name="Picture 2" descr="Tehuacan_corn2"/>
          <p:cNvPicPr>
            <a:picLocks noChangeAspect="1" noChangeArrowheads="1"/>
          </p:cNvPicPr>
          <p:nvPr/>
        </p:nvPicPr>
        <p:blipFill>
          <a:blip r:embed="rId3" cstate="print"/>
          <a:srcRect/>
          <a:stretch>
            <a:fillRect/>
          </a:stretch>
        </p:blipFill>
        <p:spPr bwMode="auto">
          <a:xfrm>
            <a:off x="2045825" y="685800"/>
            <a:ext cx="6180931" cy="5943600"/>
          </a:xfrm>
          <a:prstGeom prst="rect">
            <a:avLst/>
          </a:prstGeom>
          <a:noFill/>
        </p:spPr>
      </p:pic>
      <p:sp>
        <p:nvSpPr>
          <p:cNvPr id="790531" name="Text Box 3"/>
          <p:cNvSpPr txBox="1">
            <a:spLocks noChangeArrowheads="1"/>
          </p:cNvSpPr>
          <p:nvPr/>
        </p:nvSpPr>
        <p:spPr bwMode="auto">
          <a:xfrm>
            <a:off x="2296450" y="241302"/>
            <a:ext cx="1417375" cy="369332"/>
          </a:xfrm>
          <a:prstGeom prst="rect">
            <a:avLst/>
          </a:prstGeom>
          <a:noFill/>
          <a:ln w="9525">
            <a:noFill/>
            <a:miter lim="800000"/>
            <a:headEnd/>
            <a:tailEnd/>
          </a:ln>
          <a:effectLst/>
        </p:spPr>
        <p:txBody>
          <a:bodyPr wrap="none">
            <a:spAutoFit/>
          </a:bodyPr>
          <a:lstStyle/>
          <a:p>
            <a:pPr algn="ctr"/>
            <a:r>
              <a:rPr lang="en-US" sz="1800" b="1">
                <a:latin typeface="Verdana" pitchFamily="34" charset="0"/>
              </a:rPr>
              <a:t>Wild corn</a:t>
            </a:r>
          </a:p>
        </p:txBody>
      </p:sp>
      <p:sp>
        <p:nvSpPr>
          <p:cNvPr id="790532" name="Text Box 4"/>
          <p:cNvSpPr txBox="1">
            <a:spLocks noChangeArrowheads="1"/>
          </p:cNvSpPr>
          <p:nvPr/>
        </p:nvSpPr>
        <p:spPr bwMode="auto">
          <a:xfrm>
            <a:off x="1558229" y="4341812"/>
            <a:ext cx="1260280" cy="923330"/>
          </a:xfrm>
          <a:prstGeom prst="rect">
            <a:avLst/>
          </a:prstGeom>
          <a:noFill/>
          <a:ln w="9525">
            <a:noFill/>
            <a:miter lim="800000"/>
            <a:headEnd/>
            <a:tailEnd/>
          </a:ln>
          <a:effectLst/>
        </p:spPr>
        <p:txBody>
          <a:bodyPr wrap="none">
            <a:spAutoFit/>
          </a:bodyPr>
          <a:lstStyle/>
          <a:p>
            <a:pPr algn="ctr"/>
            <a:r>
              <a:rPr lang="en-US" sz="1800" b="1" dirty="0">
                <a:latin typeface="Verdana" pitchFamily="34" charset="0"/>
              </a:rPr>
              <a:t>wild</a:t>
            </a:r>
          </a:p>
          <a:p>
            <a:pPr algn="ctr"/>
            <a:r>
              <a:rPr lang="en-US" sz="1800" b="1" dirty="0">
                <a:latin typeface="Verdana" pitchFamily="34" charset="0"/>
              </a:rPr>
              <a:t>pod-pop</a:t>
            </a:r>
            <a:br>
              <a:rPr lang="en-US" sz="1800" b="1" dirty="0">
                <a:latin typeface="Verdana" pitchFamily="34" charset="0"/>
              </a:rPr>
            </a:br>
            <a:r>
              <a:rPr lang="en-US" sz="1800" b="1" dirty="0">
                <a:latin typeface="Verdana" pitchFamily="34" charset="0"/>
              </a:rPr>
              <a:t>variety</a:t>
            </a:r>
          </a:p>
        </p:txBody>
      </p:sp>
      <p:sp>
        <p:nvSpPr>
          <p:cNvPr id="790533" name="Text Box 5"/>
          <p:cNvSpPr txBox="1">
            <a:spLocks noChangeArrowheads="1"/>
          </p:cNvSpPr>
          <p:nvPr/>
        </p:nvSpPr>
        <p:spPr bwMode="auto">
          <a:xfrm>
            <a:off x="4244911" y="488952"/>
            <a:ext cx="1293944" cy="369332"/>
          </a:xfrm>
          <a:prstGeom prst="rect">
            <a:avLst/>
          </a:prstGeom>
          <a:noFill/>
          <a:ln w="9525">
            <a:noFill/>
            <a:miter lim="800000"/>
            <a:headEnd/>
            <a:tailEnd/>
          </a:ln>
          <a:effectLst/>
        </p:spPr>
        <p:txBody>
          <a:bodyPr wrap="none">
            <a:spAutoFit/>
          </a:bodyPr>
          <a:lstStyle/>
          <a:p>
            <a:pPr algn="ctr"/>
            <a:r>
              <a:rPr lang="en-US" sz="1800" b="1" i="1">
                <a:latin typeface="Verdana" pitchFamily="34" charset="0"/>
              </a:rPr>
              <a:t>Teosinte</a:t>
            </a:r>
          </a:p>
        </p:txBody>
      </p:sp>
      <p:sp>
        <p:nvSpPr>
          <p:cNvPr id="790534" name="Text Box 6"/>
          <p:cNvSpPr txBox="1">
            <a:spLocks noChangeArrowheads="1"/>
          </p:cNvSpPr>
          <p:nvPr/>
        </p:nvSpPr>
        <p:spPr bwMode="auto">
          <a:xfrm>
            <a:off x="7136973" y="838200"/>
            <a:ext cx="1532792" cy="369332"/>
          </a:xfrm>
          <a:prstGeom prst="rect">
            <a:avLst/>
          </a:prstGeom>
          <a:noFill/>
          <a:ln w="9525">
            <a:noFill/>
            <a:miter lim="800000"/>
            <a:headEnd/>
            <a:tailEnd/>
          </a:ln>
          <a:effectLst/>
        </p:spPr>
        <p:txBody>
          <a:bodyPr wrap="none">
            <a:spAutoFit/>
          </a:bodyPr>
          <a:lstStyle/>
          <a:p>
            <a:pPr algn="ctr"/>
            <a:r>
              <a:rPr lang="en-US" sz="1800" b="1" i="1" dirty="0" err="1">
                <a:latin typeface="Verdana" pitchFamily="34" charset="0"/>
              </a:rPr>
              <a:t>Tripsacum</a:t>
            </a:r>
            <a:endParaRPr lang="en-US" sz="1800" b="1" i="1" dirty="0">
              <a:latin typeface="Verdana" pitchFamily="34" charset="0"/>
            </a:endParaRPr>
          </a:p>
        </p:txBody>
      </p:sp>
      <p:sp>
        <p:nvSpPr>
          <p:cNvPr id="790535" name="Text Box 7"/>
          <p:cNvSpPr txBox="1">
            <a:spLocks noChangeArrowheads="1"/>
          </p:cNvSpPr>
          <p:nvPr/>
        </p:nvSpPr>
        <p:spPr bwMode="auto">
          <a:xfrm>
            <a:off x="3160812" y="6337736"/>
            <a:ext cx="3963073" cy="276999"/>
          </a:xfrm>
          <a:prstGeom prst="rect">
            <a:avLst/>
          </a:prstGeom>
          <a:noFill/>
          <a:ln w="9525">
            <a:noFill/>
            <a:miter lim="800000"/>
            <a:headEnd/>
            <a:tailEnd/>
          </a:ln>
          <a:effectLst/>
        </p:spPr>
        <p:txBody>
          <a:bodyPr wrap="none">
            <a:spAutoFit/>
          </a:bodyPr>
          <a:lstStyle/>
          <a:p>
            <a:pPr algn="ctr"/>
            <a:r>
              <a:rPr lang="en-US" sz="1200" dirty="0">
                <a:latin typeface="Verdana" pitchFamily="34" charset="0"/>
              </a:rPr>
              <a:t>Richard S. Mac </a:t>
            </a:r>
            <a:r>
              <a:rPr lang="en-US" sz="1200" dirty="0" err="1">
                <a:latin typeface="Verdana" pitchFamily="34" charset="0"/>
              </a:rPr>
              <a:t>Neish</a:t>
            </a:r>
            <a:r>
              <a:rPr lang="en-US" sz="1200" dirty="0">
                <a:latin typeface="Verdana" pitchFamily="34" charset="0"/>
              </a:rPr>
              <a:t>, </a:t>
            </a:r>
            <a:r>
              <a:rPr lang="en-US" sz="1200" i="1" dirty="0">
                <a:latin typeface="Verdana" pitchFamily="34" charset="0"/>
              </a:rPr>
              <a:t>Scientific American</a:t>
            </a:r>
            <a:r>
              <a:rPr lang="en-US" sz="1200" dirty="0">
                <a:latin typeface="Verdana" pitchFamily="34" charset="0"/>
              </a:rPr>
              <a:t>, </a:t>
            </a:r>
            <a:r>
              <a:rPr lang="en-US" sz="1200" dirty="0" smtClean="0">
                <a:latin typeface="Verdana" pitchFamily="34" charset="0"/>
              </a:rPr>
              <a:t>1964</a:t>
            </a:r>
            <a:endParaRPr lang="en-US" sz="1200" dirty="0">
              <a:latin typeface="Verdana" pitchFamily="34" charset="0"/>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T8">
  <a:themeElements>
    <a:clrScheme name="">
      <a:dk1>
        <a:srgbClr val="000000"/>
      </a:dk1>
      <a:lt1>
        <a:srgbClr val="FFFFFF"/>
      </a:lt1>
      <a:dk2>
        <a:srgbClr val="000000"/>
      </a:dk2>
      <a:lt2>
        <a:srgbClr val="FFFFCC"/>
      </a:lt2>
      <a:accent1>
        <a:srgbClr val="996633"/>
      </a:accent1>
      <a:accent2>
        <a:srgbClr val="33CC33"/>
      </a:accent2>
      <a:accent3>
        <a:srgbClr val="FFFFFF"/>
      </a:accent3>
      <a:accent4>
        <a:srgbClr val="000000"/>
      </a:accent4>
      <a:accent5>
        <a:srgbClr val="CAB8AD"/>
      </a:accent5>
      <a:accent6>
        <a:srgbClr val="2DB92D"/>
      </a:accent6>
      <a:hlink>
        <a:srgbClr val="996633"/>
      </a:hlink>
      <a:folHlink>
        <a:srgbClr val="996633"/>
      </a:folHlink>
    </a:clrScheme>
    <a:fontScheme name="T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8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T8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T8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8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
      <a:clrScheme name="T8 5">
        <a:dk1>
          <a:srgbClr val="000000"/>
        </a:dk1>
        <a:lt1>
          <a:srgbClr val="FFFFFF"/>
        </a:lt1>
        <a:dk2>
          <a:srgbClr val="000000"/>
        </a:dk2>
        <a:lt2>
          <a:srgbClr val="FF6600"/>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T8">
  <a:themeElements>
    <a:clrScheme name="">
      <a:dk1>
        <a:srgbClr val="000000"/>
      </a:dk1>
      <a:lt1>
        <a:srgbClr val="FFFFFF"/>
      </a:lt1>
      <a:dk2>
        <a:srgbClr val="000000"/>
      </a:dk2>
      <a:lt2>
        <a:srgbClr val="FFFFCC"/>
      </a:lt2>
      <a:accent1>
        <a:srgbClr val="996633"/>
      </a:accent1>
      <a:accent2>
        <a:srgbClr val="33CC33"/>
      </a:accent2>
      <a:accent3>
        <a:srgbClr val="FFFFFF"/>
      </a:accent3>
      <a:accent4>
        <a:srgbClr val="000000"/>
      </a:accent4>
      <a:accent5>
        <a:srgbClr val="CAB8AD"/>
      </a:accent5>
      <a:accent6>
        <a:srgbClr val="2DB92D"/>
      </a:accent6>
      <a:hlink>
        <a:srgbClr val="996633"/>
      </a:hlink>
      <a:folHlink>
        <a:srgbClr val="996633"/>
      </a:folHlink>
    </a:clrScheme>
    <a:fontScheme name="T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8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T8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T8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8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
      <a:clrScheme name="T8 5">
        <a:dk1>
          <a:srgbClr val="000000"/>
        </a:dk1>
        <a:lt1>
          <a:srgbClr val="FFFFFF"/>
        </a:lt1>
        <a:dk2>
          <a:srgbClr val="000000"/>
        </a:dk2>
        <a:lt2>
          <a:srgbClr val="FF6600"/>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solidFill>
          <a:schemeClr val="bg1"/>
        </a:solidFill>
        <a:ln w="9525">
          <a:noFill/>
          <a:miter lim="800000"/>
          <a:headEnd/>
          <a:tailEnd/>
        </a:ln>
        <a:effectLst/>
      </a:spPr>
      <a:bodyPr wrap="none" anchor="ctr" anchorCtr="1"/>
      <a:lstStyle>
        <a:defPPr algn="ctr">
          <a:lnSpc>
            <a:spcPct val="110000"/>
          </a:lnSpc>
          <a:defRPr b="1" dirty="0">
            <a:solidFill>
              <a:schemeClr val="tx2"/>
            </a:solidFill>
            <a:latin typeface="Arial" charset="0"/>
          </a:defRPr>
        </a:defPPr>
      </a:lstStyle>
    </a:tx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solidFill>
          <a:schemeClr val="bg1"/>
        </a:solidFill>
        <a:ln w="9525">
          <a:noFill/>
          <a:miter lim="800000"/>
          <a:headEnd/>
          <a:tailEnd/>
        </a:ln>
        <a:effectLst/>
      </a:spPr>
      <a:bodyPr wrap="none" anchor="ctr" anchorCtr="1"/>
      <a:lstStyle>
        <a:defPPr algn="ctr">
          <a:lnSpc>
            <a:spcPct val="110000"/>
          </a:lnSpc>
          <a:defRPr b="1" dirty="0">
            <a:solidFill>
              <a:schemeClr val="tx2"/>
            </a:solidFill>
            <a:latin typeface="Arial" charset="0"/>
          </a:defRPr>
        </a:defPPr>
      </a:lstStyle>
    </a:tx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solidFill>
          <a:schemeClr val="bg1"/>
        </a:solidFill>
        <a:ln w="9525">
          <a:noFill/>
          <a:miter lim="800000"/>
          <a:headEnd/>
          <a:tailEnd/>
        </a:ln>
        <a:effectLst/>
      </a:spPr>
      <a:bodyPr wrap="none" anchor="ctr" anchorCtr="1"/>
      <a:lstStyle>
        <a:defPPr algn="ctr">
          <a:lnSpc>
            <a:spcPct val="110000"/>
          </a:lnSpc>
          <a:defRPr b="1" dirty="0">
            <a:solidFill>
              <a:schemeClr val="tx2"/>
            </a:solidFill>
            <a:latin typeface="Arial" charset="0"/>
          </a:defRPr>
        </a:defPPr>
      </a:lstStyle>
    </a:tx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solidFill>
          <a:schemeClr val="bg1"/>
        </a:solidFill>
        <a:ln w="9525">
          <a:noFill/>
          <a:miter lim="800000"/>
          <a:headEnd/>
          <a:tailEnd/>
        </a:ln>
        <a:effectLst/>
      </a:spPr>
      <a:bodyPr wrap="none" anchor="ctr" anchorCtr="1"/>
      <a:lstStyle>
        <a:defPPr algn="ctr">
          <a:lnSpc>
            <a:spcPct val="110000"/>
          </a:lnSpc>
          <a:defRPr b="1" dirty="0">
            <a:solidFill>
              <a:schemeClr val="tx2"/>
            </a:solidFill>
            <a:latin typeface="Arial" charset="0"/>
          </a:defRPr>
        </a:defPPr>
      </a:lstStyle>
    </a:tx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solidFill>
          <a:schemeClr val="bg1"/>
        </a:solidFill>
        <a:ln w="9525">
          <a:noFill/>
          <a:miter lim="800000"/>
          <a:headEnd/>
          <a:tailEnd/>
        </a:ln>
        <a:effectLst/>
      </a:spPr>
      <a:bodyPr wrap="none" anchor="ctr" anchorCtr="1"/>
      <a:lstStyle>
        <a:defPPr algn="ctr">
          <a:lnSpc>
            <a:spcPct val="110000"/>
          </a:lnSpc>
          <a:defRPr b="1" dirty="0">
            <a:solidFill>
              <a:schemeClr val="tx2"/>
            </a:solidFill>
            <a:latin typeface="Arial" charset="0"/>
          </a:defRPr>
        </a:defPPr>
      </a:lstStyle>
    </a:tx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solidFill>
          <a:schemeClr val="bg1"/>
        </a:solidFill>
        <a:ln w="9525">
          <a:noFill/>
          <a:miter lim="800000"/>
          <a:headEnd/>
          <a:tailEnd/>
        </a:ln>
        <a:effectLst/>
      </a:spPr>
      <a:bodyPr wrap="none" anchor="ctr" anchorCtr="1"/>
      <a:lstStyle>
        <a:defPPr algn="ctr">
          <a:lnSpc>
            <a:spcPct val="110000"/>
          </a:lnSpc>
          <a:defRPr b="1" dirty="0">
            <a:solidFill>
              <a:schemeClr val="tx2"/>
            </a:solidFill>
            <a:latin typeface="Arial" charset="0"/>
          </a:defRPr>
        </a:defPPr>
      </a:lstStyle>
    </a:tx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0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solidFill>
          <a:schemeClr val="bg1"/>
        </a:solidFill>
        <a:ln w="9525">
          <a:noFill/>
          <a:miter lim="800000"/>
          <a:headEnd/>
          <a:tailEnd/>
        </a:ln>
        <a:effectLst/>
      </a:spPr>
      <a:bodyPr wrap="none" anchor="ctr" anchorCtr="1"/>
      <a:lstStyle>
        <a:defPPr algn="ctr">
          <a:lnSpc>
            <a:spcPct val="110000"/>
          </a:lnSpc>
          <a:defRPr b="1" dirty="0">
            <a:solidFill>
              <a:schemeClr val="tx2"/>
            </a:solidFill>
            <a:latin typeface="Arial" charset="0"/>
          </a:defRPr>
        </a:defPPr>
      </a:lstStyle>
    </a:tx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1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solidFill>
          <a:schemeClr val="bg1"/>
        </a:solidFill>
        <a:ln w="9525">
          <a:noFill/>
          <a:miter lim="800000"/>
          <a:headEnd/>
          <a:tailEnd/>
        </a:ln>
        <a:effectLst/>
      </a:spPr>
      <a:bodyPr wrap="none" anchor="ctr" anchorCtr="1"/>
      <a:lstStyle>
        <a:defPPr algn="ctr">
          <a:lnSpc>
            <a:spcPct val="110000"/>
          </a:lnSpc>
          <a:defRPr b="1" dirty="0">
            <a:solidFill>
              <a:schemeClr val="tx2"/>
            </a:solidFill>
            <a:latin typeface="Arial" charset="0"/>
          </a:defRPr>
        </a:defPPr>
      </a:lstStyle>
    </a:tx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2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solidFill>
          <a:schemeClr val="bg1"/>
        </a:solidFill>
        <a:ln w="9525">
          <a:noFill/>
          <a:miter lim="800000"/>
          <a:headEnd/>
          <a:tailEnd/>
        </a:ln>
        <a:effectLst/>
      </a:spPr>
      <a:bodyPr wrap="none" anchor="ctr" anchorCtr="1"/>
      <a:lstStyle>
        <a:defPPr algn="ctr">
          <a:lnSpc>
            <a:spcPct val="110000"/>
          </a:lnSpc>
          <a:defRPr b="1" dirty="0">
            <a:solidFill>
              <a:schemeClr val="tx2"/>
            </a:solidFill>
            <a:latin typeface="Arial" charset="0"/>
          </a:defRPr>
        </a:defPPr>
      </a:lstStyle>
    </a:tx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3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solidFill>
          <a:schemeClr val="bg1"/>
        </a:solidFill>
        <a:ln w="9525">
          <a:noFill/>
          <a:miter lim="800000"/>
          <a:headEnd/>
          <a:tailEnd/>
        </a:ln>
        <a:effectLst/>
      </a:spPr>
      <a:bodyPr wrap="none" anchor="ctr" anchorCtr="1"/>
      <a:lstStyle>
        <a:defPPr algn="ctr">
          <a:lnSpc>
            <a:spcPct val="110000"/>
          </a:lnSpc>
          <a:defRPr b="1" dirty="0">
            <a:solidFill>
              <a:schemeClr val="tx2"/>
            </a:solidFill>
            <a:latin typeface="Arial" charset="0"/>
          </a:defRPr>
        </a:defPPr>
      </a:lstStyle>
    </a:tx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7_T8">
  <a:themeElements>
    <a:clrScheme name="">
      <a:dk1>
        <a:srgbClr val="000000"/>
      </a:dk1>
      <a:lt1>
        <a:srgbClr val="FFFFFF"/>
      </a:lt1>
      <a:dk2>
        <a:srgbClr val="000000"/>
      </a:dk2>
      <a:lt2>
        <a:srgbClr val="FFFFCC"/>
      </a:lt2>
      <a:accent1>
        <a:srgbClr val="996633"/>
      </a:accent1>
      <a:accent2>
        <a:srgbClr val="33CC33"/>
      </a:accent2>
      <a:accent3>
        <a:srgbClr val="FFFFFF"/>
      </a:accent3>
      <a:accent4>
        <a:srgbClr val="000000"/>
      </a:accent4>
      <a:accent5>
        <a:srgbClr val="CAB8AD"/>
      </a:accent5>
      <a:accent6>
        <a:srgbClr val="2DB92D"/>
      </a:accent6>
      <a:hlink>
        <a:srgbClr val="996633"/>
      </a:hlink>
      <a:folHlink>
        <a:srgbClr val="996633"/>
      </a:folHlink>
    </a:clrScheme>
    <a:fontScheme name="T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8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T8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T8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8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
      <a:clrScheme name="T8 5">
        <a:dk1>
          <a:srgbClr val="000000"/>
        </a:dk1>
        <a:lt1>
          <a:srgbClr val="FFFFFF"/>
        </a:lt1>
        <a:dk2>
          <a:srgbClr val="000000"/>
        </a:dk2>
        <a:lt2>
          <a:srgbClr val="FF6600"/>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8_T8">
  <a:themeElements>
    <a:clrScheme name="">
      <a:dk1>
        <a:srgbClr val="000000"/>
      </a:dk1>
      <a:lt1>
        <a:srgbClr val="FFFFFF"/>
      </a:lt1>
      <a:dk2>
        <a:srgbClr val="000000"/>
      </a:dk2>
      <a:lt2>
        <a:srgbClr val="FFFFCC"/>
      </a:lt2>
      <a:accent1>
        <a:srgbClr val="996633"/>
      </a:accent1>
      <a:accent2>
        <a:srgbClr val="33CC33"/>
      </a:accent2>
      <a:accent3>
        <a:srgbClr val="FFFFFF"/>
      </a:accent3>
      <a:accent4>
        <a:srgbClr val="000000"/>
      </a:accent4>
      <a:accent5>
        <a:srgbClr val="CAB8AD"/>
      </a:accent5>
      <a:accent6>
        <a:srgbClr val="2DB92D"/>
      </a:accent6>
      <a:hlink>
        <a:srgbClr val="996633"/>
      </a:hlink>
      <a:folHlink>
        <a:srgbClr val="996633"/>
      </a:folHlink>
    </a:clrScheme>
    <a:fontScheme name="T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8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T8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T8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8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
      <a:clrScheme name="T8 5">
        <a:dk1>
          <a:srgbClr val="000000"/>
        </a:dk1>
        <a:lt1>
          <a:srgbClr val="FFFFFF"/>
        </a:lt1>
        <a:dk2>
          <a:srgbClr val="000000"/>
        </a:dk2>
        <a:lt2>
          <a:srgbClr val="FF6600"/>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0_T8">
  <a:themeElements>
    <a:clrScheme name="">
      <a:dk1>
        <a:srgbClr val="000000"/>
      </a:dk1>
      <a:lt1>
        <a:srgbClr val="FFFFFF"/>
      </a:lt1>
      <a:dk2>
        <a:srgbClr val="000000"/>
      </a:dk2>
      <a:lt2>
        <a:srgbClr val="FFFFCC"/>
      </a:lt2>
      <a:accent1>
        <a:srgbClr val="996633"/>
      </a:accent1>
      <a:accent2>
        <a:srgbClr val="33CC33"/>
      </a:accent2>
      <a:accent3>
        <a:srgbClr val="FFFFFF"/>
      </a:accent3>
      <a:accent4>
        <a:srgbClr val="000000"/>
      </a:accent4>
      <a:accent5>
        <a:srgbClr val="CAB8AD"/>
      </a:accent5>
      <a:accent6>
        <a:srgbClr val="2DB92D"/>
      </a:accent6>
      <a:hlink>
        <a:srgbClr val="996633"/>
      </a:hlink>
      <a:folHlink>
        <a:srgbClr val="996633"/>
      </a:folHlink>
    </a:clrScheme>
    <a:fontScheme name="10_T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0_T8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10_T8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10_T8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10_T8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
      <a:clrScheme name="10_T8 5">
        <a:dk1>
          <a:srgbClr val="000000"/>
        </a:dk1>
        <a:lt1>
          <a:srgbClr val="FFFFFF"/>
        </a:lt1>
        <a:dk2>
          <a:srgbClr val="000000"/>
        </a:dk2>
        <a:lt2>
          <a:srgbClr val="FF6600"/>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4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solidFill>
          <a:schemeClr val="bg1"/>
        </a:solidFill>
        <a:ln w="9525">
          <a:noFill/>
          <a:miter lim="800000"/>
          <a:headEnd/>
          <a:tailEnd/>
        </a:ln>
        <a:effectLst/>
      </a:spPr>
      <a:bodyPr wrap="none" anchor="ctr" anchorCtr="1"/>
      <a:lstStyle>
        <a:defPPr algn="ctr">
          <a:lnSpc>
            <a:spcPct val="110000"/>
          </a:lnSpc>
          <a:defRPr b="1" dirty="0">
            <a:solidFill>
              <a:schemeClr val="tx2"/>
            </a:solidFill>
            <a:latin typeface="Arial" charset="0"/>
          </a:defRPr>
        </a:defPPr>
      </a:lstStyle>
    </a:tx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5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solidFill>
          <a:schemeClr val="bg1"/>
        </a:solidFill>
        <a:ln w="9525">
          <a:noFill/>
          <a:miter lim="800000"/>
          <a:headEnd/>
          <a:tailEnd/>
        </a:ln>
        <a:effectLst/>
      </a:spPr>
      <a:bodyPr wrap="none" anchor="ctr" anchorCtr="1"/>
      <a:lstStyle>
        <a:defPPr algn="ctr">
          <a:lnSpc>
            <a:spcPct val="110000"/>
          </a:lnSpc>
          <a:defRPr b="1" dirty="0">
            <a:solidFill>
              <a:schemeClr val="tx2"/>
            </a:solidFill>
            <a:latin typeface="Arial" charset="0"/>
          </a:defRPr>
        </a:defPPr>
      </a:lstStyle>
    </a:tx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solidFill>
          <a:schemeClr val="bg1"/>
        </a:solidFill>
        <a:ln w="9525">
          <a:noFill/>
          <a:miter lim="800000"/>
          <a:headEnd/>
          <a:tailEnd/>
        </a:ln>
        <a:effectLst/>
      </a:spPr>
      <a:bodyPr wrap="none" anchor="ctr" anchorCtr="1"/>
      <a:lstStyle>
        <a:defPPr algn="ctr">
          <a:lnSpc>
            <a:spcPct val="110000"/>
          </a:lnSpc>
          <a:defRPr b="1" dirty="0">
            <a:solidFill>
              <a:schemeClr val="tx2"/>
            </a:solidFill>
            <a:latin typeface="Arial" charset="0"/>
          </a:defRPr>
        </a:defPPr>
      </a:lstStyle>
    </a:tx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solidFill>
          <a:schemeClr val="bg1"/>
        </a:solidFill>
        <a:ln w="9525">
          <a:noFill/>
          <a:miter lim="800000"/>
          <a:headEnd/>
          <a:tailEnd/>
        </a:ln>
        <a:effectLst/>
      </a:spPr>
      <a:bodyPr wrap="none" anchor="ctr" anchorCtr="1"/>
      <a:lstStyle>
        <a:defPPr algn="ctr">
          <a:lnSpc>
            <a:spcPct val="110000"/>
          </a:lnSpc>
          <a:defRPr b="1" dirty="0">
            <a:solidFill>
              <a:schemeClr val="tx2"/>
            </a:solidFill>
            <a:latin typeface="Arial" charset="0"/>
          </a:defRPr>
        </a:defPPr>
      </a:lstStyle>
    </a:tx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solidFill>
          <a:schemeClr val="bg1"/>
        </a:solidFill>
        <a:ln w="9525">
          <a:noFill/>
          <a:miter lim="800000"/>
          <a:headEnd/>
          <a:tailEnd/>
        </a:ln>
        <a:effectLst/>
      </a:spPr>
      <a:bodyPr wrap="none" anchor="ctr" anchorCtr="1"/>
      <a:lstStyle>
        <a:defPPr algn="ctr">
          <a:lnSpc>
            <a:spcPct val="110000"/>
          </a:lnSpc>
          <a:defRPr b="1" dirty="0">
            <a:solidFill>
              <a:schemeClr val="tx2"/>
            </a:solidFill>
            <a:latin typeface="Arial" charset="0"/>
          </a:defRPr>
        </a:defPPr>
      </a:lstStyle>
    </a:tx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6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solidFill>
          <a:schemeClr val="bg1"/>
        </a:solidFill>
        <a:ln w="9525">
          <a:noFill/>
          <a:miter lim="800000"/>
          <a:headEnd/>
          <a:tailEnd/>
        </a:ln>
        <a:effectLst/>
      </a:spPr>
      <a:bodyPr wrap="none" anchor="ctr" anchorCtr="1"/>
      <a:lstStyle>
        <a:defPPr algn="ctr">
          <a:lnSpc>
            <a:spcPct val="110000"/>
          </a:lnSpc>
          <a:defRPr b="1" dirty="0">
            <a:solidFill>
              <a:schemeClr val="tx2"/>
            </a:solidFill>
            <a:latin typeface="Arial" charset="0"/>
          </a:defRPr>
        </a:defPPr>
      </a:lstStyle>
    </a:tx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9_T8">
  <a:themeElements>
    <a:clrScheme name="">
      <a:dk1>
        <a:srgbClr val="000000"/>
      </a:dk1>
      <a:lt1>
        <a:srgbClr val="FFFFFF"/>
      </a:lt1>
      <a:dk2>
        <a:srgbClr val="000000"/>
      </a:dk2>
      <a:lt2>
        <a:srgbClr val="FFFFCC"/>
      </a:lt2>
      <a:accent1>
        <a:srgbClr val="996633"/>
      </a:accent1>
      <a:accent2>
        <a:srgbClr val="33CC33"/>
      </a:accent2>
      <a:accent3>
        <a:srgbClr val="FFFFFF"/>
      </a:accent3>
      <a:accent4>
        <a:srgbClr val="000000"/>
      </a:accent4>
      <a:accent5>
        <a:srgbClr val="CAB8AD"/>
      </a:accent5>
      <a:accent6>
        <a:srgbClr val="2DB92D"/>
      </a:accent6>
      <a:hlink>
        <a:srgbClr val="996633"/>
      </a:hlink>
      <a:folHlink>
        <a:srgbClr val="996633"/>
      </a:folHlink>
    </a:clrScheme>
    <a:fontScheme name="T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8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T8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T8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8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
      <a:clrScheme name="T8 5">
        <a:dk1>
          <a:srgbClr val="000000"/>
        </a:dk1>
        <a:lt1>
          <a:srgbClr val="FFFFFF"/>
        </a:lt1>
        <a:dk2>
          <a:srgbClr val="000000"/>
        </a:dk2>
        <a:lt2>
          <a:srgbClr val="FF6600"/>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7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solidFill>
          <a:schemeClr val="bg1"/>
        </a:solidFill>
        <a:ln w="9525">
          <a:noFill/>
          <a:miter lim="800000"/>
          <a:headEnd/>
          <a:tailEnd/>
        </a:ln>
        <a:effectLst/>
      </a:spPr>
      <a:bodyPr wrap="none" anchor="ctr" anchorCtr="1"/>
      <a:lstStyle>
        <a:defPPr algn="ctr">
          <a:lnSpc>
            <a:spcPct val="110000"/>
          </a:lnSpc>
          <a:defRPr b="1" dirty="0">
            <a:solidFill>
              <a:schemeClr val="tx2"/>
            </a:solidFill>
            <a:latin typeface="Arial" charset="0"/>
          </a:defRPr>
        </a:defPPr>
      </a:lstStyle>
    </a:tx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8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solidFill>
          <a:schemeClr val="bg1"/>
        </a:solidFill>
        <a:ln w="9525">
          <a:noFill/>
          <a:miter lim="800000"/>
          <a:headEnd/>
          <a:tailEnd/>
        </a:ln>
        <a:effectLst/>
      </a:spPr>
      <a:bodyPr wrap="none" anchor="ctr" anchorCtr="1"/>
      <a:lstStyle>
        <a:defPPr algn="ctr">
          <a:lnSpc>
            <a:spcPct val="110000"/>
          </a:lnSpc>
          <a:defRPr b="1" dirty="0">
            <a:solidFill>
              <a:schemeClr val="tx2"/>
            </a:solidFill>
            <a:latin typeface="Arial" charset="0"/>
          </a:defRPr>
        </a:defPPr>
      </a:lstStyle>
    </a:tx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9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solidFill>
          <a:schemeClr val="bg1"/>
        </a:solidFill>
        <a:ln w="9525">
          <a:noFill/>
          <a:miter lim="800000"/>
          <a:headEnd/>
          <a:tailEnd/>
        </a:ln>
        <a:effectLst/>
      </a:spPr>
      <a:bodyPr wrap="none" anchor="ctr" anchorCtr="1"/>
      <a:lstStyle>
        <a:defPPr algn="ctr">
          <a:lnSpc>
            <a:spcPct val="110000"/>
          </a:lnSpc>
          <a:defRPr b="1" dirty="0">
            <a:solidFill>
              <a:schemeClr val="tx2"/>
            </a:solidFill>
            <a:latin typeface="Arial" charset="0"/>
          </a:defRPr>
        </a:defPPr>
      </a:lstStyle>
    </a:tx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0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solidFill>
          <a:schemeClr val="bg1"/>
        </a:solidFill>
        <a:ln w="9525">
          <a:noFill/>
          <a:miter lim="800000"/>
          <a:headEnd/>
          <a:tailEnd/>
        </a:ln>
        <a:effectLst/>
      </a:spPr>
      <a:bodyPr wrap="none" anchor="ctr" anchorCtr="1"/>
      <a:lstStyle>
        <a:defPPr algn="ctr">
          <a:lnSpc>
            <a:spcPct val="110000"/>
          </a:lnSpc>
          <a:defRPr b="1" dirty="0">
            <a:solidFill>
              <a:schemeClr val="tx2"/>
            </a:solidFill>
            <a:latin typeface="Arial" charset="0"/>
          </a:defRPr>
        </a:defPPr>
      </a:lstStyle>
    </a:tx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1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solidFill>
          <a:schemeClr val="bg1"/>
        </a:solidFill>
        <a:ln w="9525">
          <a:noFill/>
          <a:miter lim="800000"/>
          <a:headEnd/>
          <a:tailEnd/>
        </a:ln>
        <a:effectLst/>
      </a:spPr>
      <a:bodyPr wrap="none" anchor="ctr" anchorCtr="1"/>
      <a:lstStyle>
        <a:defPPr algn="ctr">
          <a:lnSpc>
            <a:spcPct val="110000"/>
          </a:lnSpc>
          <a:defRPr b="1" dirty="0">
            <a:solidFill>
              <a:schemeClr val="tx2"/>
            </a:solidFill>
            <a:latin typeface="Arial" charset="0"/>
          </a:defRPr>
        </a:defPPr>
      </a:lstStyle>
    </a:tx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2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solidFill>
          <a:schemeClr val="bg1"/>
        </a:solidFill>
        <a:ln w="9525">
          <a:noFill/>
          <a:miter lim="800000"/>
          <a:headEnd/>
          <a:tailEnd/>
        </a:ln>
        <a:effectLst/>
      </a:spPr>
      <a:bodyPr wrap="none" anchor="ctr" anchorCtr="1"/>
      <a:lstStyle>
        <a:defPPr algn="ctr">
          <a:lnSpc>
            <a:spcPct val="110000"/>
          </a:lnSpc>
          <a:defRPr b="1" dirty="0">
            <a:solidFill>
              <a:schemeClr val="tx2"/>
            </a:solidFill>
            <a:latin typeface="Arial" charset="0"/>
          </a:defRPr>
        </a:defPPr>
      </a:lstStyle>
    </a:tx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3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solidFill>
          <a:schemeClr val="bg1"/>
        </a:solidFill>
        <a:ln w="9525">
          <a:noFill/>
          <a:miter lim="800000"/>
          <a:headEnd/>
          <a:tailEnd/>
        </a:ln>
        <a:effectLst/>
      </a:spPr>
      <a:bodyPr wrap="none" anchor="ctr" anchorCtr="1"/>
      <a:lstStyle>
        <a:defPPr algn="ctr">
          <a:lnSpc>
            <a:spcPct val="110000"/>
          </a:lnSpc>
          <a:defRPr b="1" dirty="0">
            <a:solidFill>
              <a:schemeClr val="tx2"/>
            </a:solidFill>
            <a:latin typeface="Arial" charset="0"/>
          </a:defRPr>
        </a:defPPr>
      </a:lstStyle>
    </a:tx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4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solidFill>
          <a:schemeClr val="bg1"/>
        </a:solidFill>
        <a:ln w="9525">
          <a:noFill/>
          <a:miter lim="800000"/>
          <a:headEnd/>
          <a:tailEnd/>
        </a:ln>
        <a:effectLst/>
      </a:spPr>
      <a:bodyPr wrap="none" anchor="ctr" anchorCtr="1"/>
      <a:lstStyle>
        <a:defPPr algn="ctr">
          <a:lnSpc>
            <a:spcPct val="110000"/>
          </a:lnSpc>
          <a:defRPr b="1" dirty="0">
            <a:solidFill>
              <a:schemeClr val="tx2"/>
            </a:solidFill>
            <a:latin typeface="Arial" charset="0"/>
          </a:defRPr>
        </a:defPPr>
      </a:lstStyle>
    </a:tx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5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solidFill>
          <a:schemeClr val="bg1"/>
        </a:solidFill>
        <a:ln w="9525">
          <a:noFill/>
          <a:miter lim="800000"/>
          <a:headEnd/>
          <a:tailEnd/>
        </a:ln>
        <a:effectLst/>
      </a:spPr>
      <a:bodyPr wrap="none" anchor="ctr" anchorCtr="1"/>
      <a:lstStyle>
        <a:defPPr algn="ctr">
          <a:lnSpc>
            <a:spcPct val="110000"/>
          </a:lnSpc>
          <a:defRPr b="1" dirty="0">
            <a:solidFill>
              <a:schemeClr val="tx2"/>
            </a:solidFill>
            <a:latin typeface="Arial" charset="0"/>
          </a:defRPr>
        </a:defPPr>
      </a:lstStyle>
    </a:tx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6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solidFill>
          <a:schemeClr val="bg1"/>
        </a:solidFill>
        <a:ln w="9525">
          <a:noFill/>
          <a:miter lim="800000"/>
          <a:headEnd/>
          <a:tailEnd/>
        </a:ln>
        <a:effectLst/>
      </a:spPr>
      <a:bodyPr wrap="none" anchor="ctr" anchorCtr="1"/>
      <a:lstStyle>
        <a:defPPr algn="ctr">
          <a:lnSpc>
            <a:spcPct val="110000"/>
          </a:lnSpc>
          <a:defRPr b="1" dirty="0">
            <a:solidFill>
              <a:schemeClr val="tx2"/>
            </a:solidFill>
            <a:latin typeface="Arial" charset="0"/>
          </a:defRPr>
        </a:defPPr>
      </a:lstStyle>
    </a:tx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7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solidFill>
          <a:schemeClr val="bg1"/>
        </a:solidFill>
        <a:ln w="9525">
          <a:noFill/>
          <a:miter lim="800000"/>
          <a:headEnd/>
          <a:tailEnd/>
        </a:ln>
        <a:effectLst/>
      </a:spPr>
      <a:bodyPr wrap="none" anchor="ctr" anchorCtr="1"/>
      <a:lstStyle>
        <a:defPPr algn="ctr">
          <a:lnSpc>
            <a:spcPct val="110000"/>
          </a:lnSpc>
          <a:defRPr b="1" dirty="0">
            <a:solidFill>
              <a:schemeClr val="tx2"/>
            </a:solidFill>
            <a:latin typeface="Arial" charset="0"/>
          </a:defRPr>
        </a:defPPr>
      </a:lstStyle>
    </a:tx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8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solidFill>
          <a:schemeClr val="bg1"/>
        </a:solidFill>
        <a:ln w="9525">
          <a:noFill/>
          <a:miter lim="800000"/>
          <a:headEnd/>
          <a:tailEnd/>
        </a:ln>
        <a:effectLst/>
      </a:spPr>
      <a:bodyPr wrap="none" anchor="ctr" anchorCtr="1"/>
      <a:lstStyle>
        <a:defPPr algn="ctr">
          <a:lnSpc>
            <a:spcPct val="110000"/>
          </a:lnSpc>
          <a:defRPr b="1" dirty="0">
            <a:solidFill>
              <a:schemeClr val="tx2"/>
            </a:solidFill>
            <a:latin typeface="Arial" charset="0"/>
          </a:defRPr>
        </a:defPPr>
      </a:lstStyle>
    </a:tx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9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solidFill>
          <a:schemeClr val="bg1"/>
        </a:solidFill>
        <a:ln w="9525">
          <a:noFill/>
          <a:miter lim="800000"/>
          <a:headEnd/>
          <a:tailEnd/>
        </a:ln>
        <a:effectLst/>
      </a:spPr>
      <a:bodyPr wrap="none" anchor="ctr" anchorCtr="1"/>
      <a:lstStyle>
        <a:defPPr algn="ctr">
          <a:lnSpc>
            <a:spcPct val="110000"/>
          </a:lnSpc>
          <a:defRPr b="1" dirty="0">
            <a:solidFill>
              <a:schemeClr val="tx2"/>
            </a:solidFill>
            <a:latin typeface="Arial" charset="0"/>
          </a:defRPr>
        </a:defPPr>
      </a:lstStyle>
    </a:tx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30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solidFill>
          <a:schemeClr val="bg1"/>
        </a:solidFill>
        <a:ln w="9525">
          <a:noFill/>
          <a:miter lim="800000"/>
          <a:headEnd/>
          <a:tailEnd/>
        </a:ln>
        <a:effectLst/>
      </a:spPr>
      <a:bodyPr wrap="none" anchor="ctr" anchorCtr="1"/>
      <a:lstStyle>
        <a:defPPr algn="ctr">
          <a:lnSpc>
            <a:spcPct val="110000"/>
          </a:lnSpc>
          <a:defRPr b="1" dirty="0">
            <a:solidFill>
              <a:schemeClr val="tx2"/>
            </a:solidFill>
            <a:latin typeface="Arial" charset="0"/>
          </a:defRPr>
        </a:defPPr>
      </a:lstStyle>
    </a:tx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31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solidFill>
          <a:schemeClr val="bg1"/>
        </a:solidFill>
        <a:ln w="9525">
          <a:noFill/>
          <a:miter lim="800000"/>
          <a:headEnd/>
          <a:tailEnd/>
        </a:ln>
        <a:effectLst/>
      </a:spPr>
      <a:bodyPr wrap="none" anchor="ctr" anchorCtr="1"/>
      <a:lstStyle>
        <a:defPPr algn="ctr">
          <a:lnSpc>
            <a:spcPct val="110000"/>
          </a:lnSpc>
          <a:defRPr b="1" dirty="0">
            <a:solidFill>
              <a:schemeClr val="tx2"/>
            </a:solidFill>
            <a:latin typeface="Arial" charset="0"/>
          </a:defRPr>
        </a:defPPr>
      </a:lstStyle>
    </a:tx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32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solidFill>
          <a:schemeClr val="bg1"/>
        </a:solidFill>
        <a:ln w="9525">
          <a:noFill/>
          <a:miter lim="800000"/>
          <a:headEnd/>
          <a:tailEnd/>
        </a:ln>
        <a:effectLst/>
      </a:spPr>
      <a:bodyPr wrap="none" anchor="ctr" anchorCtr="1"/>
      <a:lstStyle>
        <a:defPPr algn="ctr">
          <a:lnSpc>
            <a:spcPct val="110000"/>
          </a:lnSpc>
          <a:defRPr b="1" dirty="0">
            <a:solidFill>
              <a:schemeClr val="tx2"/>
            </a:solidFill>
            <a:latin typeface="Arial" charset="0"/>
          </a:defRPr>
        </a:defPPr>
      </a:lstStyle>
    </a:tx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33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solidFill>
          <a:schemeClr val="bg1"/>
        </a:solidFill>
        <a:ln w="9525">
          <a:noFill/>
          <a:miter lim="800000"/>
          <a:headEnd/>
          <a:tailEnd/>
        </a:ln>
        <a:effectLst/>
      </a:spPr>
      <a:bodyPr wrap="none" anchor="ctr" anchorCtr="1"/>
      <a:lstStyle>
        <a:defPPr algn="ctr">
          <a:lnSpc>
            <a:spcPct val="110000"/>
          </a:lnSpc>
          <a:defRPr b="1" dirty="0">
            <a:solidFill>
              <a:schemeClr val="tx2"/>
            </a:solidFill>
            <a:latin typeface="Arial" charset="0"/>
          </a:defRPr>
        </a:defPPr>
      </a:lstStyle>
    </a:tx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T8">
  <a:themeElements>
    <a:clrScheme name="">
      <a:dk1>
        <a:srgbClr val="000000"/>
      </a:dk1>
      <a:lt1>
        <a:srgbClr val="FFFFFF"/>
      </a:lt1>
      <a:dk2>
        <a:srgbClr val="000000"/>
      </a:dk2>
      <a:lt2>
        <a:srgbClr val="FFFFCC"/>
      </a:lt2>
      <a:accent1>
        <a:srgbClr val="996633"/>
      </a:accent1>
      <a:accent2>
        <a:srgbClr val="33CC33"/>
      </a:accent2>
      <a:accent3>
        <a:srgbClr val="FFFFFF"/>
      </a:accent3>
      <a:accent4>
        <a:srgbClr val="000000"/>
      </a:accent4>
      <a:accent5>
        <a:srgbClr val="CAB8AD"/>
      </a:accent5>
      <a:accent6>
        <a:srgbClr val="2DB92D"/>
      </a:accent6>
      <a:hlink>
        <a:srgbClr val="996633"/>
      </a:hlink>
      <a:folHlink>
        <a:srgbClr val="996633"/>
      </a:folHlink>
    </a:clrScheme>
    <a:fontScheme name="T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8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T8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T8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8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
      <a:clrScheme name="T8 5">
        <a:dk1>
          <a:srgbClr val="000000"/>
        </a:dk1>
        <a:lt1>
          <a:srgbClr val="FFFFFF"/>
        </a:lt1>
        <a:dk2>
          <a:srgbClr val="000000"/>
        </a:dk2>
        <a:lt2>
          <a:srgbClr val="FF6600"/>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34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solidFill>
          <a:schemeClr val="bg1"/>
        </a:solidFill>
        <a:ln w="9525">
          <a:noFill/>
          <a:miter lim="800000"/>
          <a:headEnd/>
          <a:tailEnd/>
        </a:ln>
        <a:effectLst/>
      </a:spPr>
      <a:bodyPr wrap="none" anchor="ctr" anchorCtr="1"/>
      <a:lstStyle>
        <a:defPPr algn="ctr">
          <a:lnSpc>
            <a:spcPct val="110000"/>
          </a:lnSpc>
          <a:defRPr b="1" dirty="0">
            <a:solidFill>
              <a:schemeClr val="tx2"/>
            </a:solidFill>
            <a:latin typeface="Arial" charset="0"/>
          </a:defRPr>
        </a:defPPr>
      </a:lstStyle>
    </a:tx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T8">
  <a:themeElements>
    <a:clrScheme name="">
      <a:dk1>
        <a:srgbClr val="000000"/>
      </a:dk1>
      <a:lt1>
        <a:srgbClr val="FFFFFF"/>
      </a:lt1>
      <a:dk2>
        <a:srgbClr val="000000"/>
      </a:dk2>
      <a:lt2>
        <a:srgbClr val="FFFFCC"/>
      </a:lt2>
      <a:accent1>
        <a:srgbClr val="996633"/>
      </a:accent1>
      <a:accent2>
        <a:srgbClr val="33CC33"/>
      </a:accent2>
      <a:accent3>
        <a:srgbClr val="FFFFFF"/>
      </a:accent3>
      <a:accent4>
        <a:srgbClr val="000000"/>
      </a:accent4>
      <a:accent5>
        <a:srgbClr val="CAB8AD"/>
      </a:accent5>
      <a:accent6>
        <a:srgbClr val="2DB92D"/>
      </a:accent6>
      <a:hlink>
        <a:srgbClr val="996633"/>
      </a:hlink>
      <a:folHlink>
        <a:srgbClr val="996633"/>
      </a:folHlink>
    </a:clrScheme>
    <a:fontScheme name="T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8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T8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T8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8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
      <a:clrScheme name="T8 5">
        <a:dk1>
          <a:srgbClr val="000000"/>
        </a:dk1>
        <a:lt1>
          <a:srgbClr val="FFFFFF"/>
        </a:lt1>
        <a:dk2>
          <a:srgbClr val="000000"/>
        </a:dk2>
        <a:lt2>
          <a:srgbClr val="FF6600"/>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T8">
  <a:themeElements>
    <a:clrScheme name="">
      <a:dk1>
        <a:srgbClr val="000000"/>
      </a:dk1>
      <a:lt1>
        <a:srgbClr val="FFFFFF"/>
      </a:lt1>
      <a:dk2>
        <a:srgbClr val="000000"/>
      </a:dk2>
      <a:lt2>
        <a:srgbClr val="FFFFCC"/>
      </a:lt2>
      <a:accent1>
        <a:srgbClr val="996633"/>
      </a:accent1>
      <a:accent2>
        <a:srgbClr val="33CC33"/>
      </a:accent2>
      <a:accent3>
        <a:srgbClr val="FFFFFF"/>
      </a:accent3>
      <a:accent4>
        <a:srgbClr val="000000"/>
      </a:accent4>
      <a:accent5>
        <a:srgbClr val="CAB8AD"/>
      </a:accent5>
      <a:accent6>
        <a:srgbClr val="2DB92D"/>
      </a:accent6>
      <a:hlink>
        <a:srgbClr val="996633"/>
      </a:hlink>
      <a:folHlink>
        <a:srgbClr val="996633"/>
      </a:folHlink>
    </a:clrScheme>
    <a:fontScheme name="T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8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T8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T8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8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
      <a:clrScheme name="T8 5">
        <a:dk1>
          <a:srgbClr val="000000"/>
        </a:dk1>
        <a:lt1>
          <a:srgbClr val="FFFFFF"/>
        </a:lt1>
        <a:dk2>
          <a:srgbClr val="000000"/>
        </a:dk2>
        <a:lt2>
          <a:srgbClr val="FF6600"/>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T8">
  <a:themeElements>
    <a:clrScheme name="">
      <a:dk1>
        <a:srgbClr val="000000"/>
      </a:dk1>
      <a:lt1>
        <a:srgbClr val="FFFFFF"/>
      </a:lt1>
      <a:dk2>
        <a:srgbClr val="000000"/>
      </a:dk2>
      <a:lt2>
        <a:srgbClr val="FFFFCC"/>
      </a:lt2>
      <a:accent1>
        <a:srgbClr val="996633"/>
      </a:accent1>
      <a:accent2>
        <a:srgbClr val="33CC33"/>
      </a:accent2>
      <a:accent3>
        <a:srgbClr val="FFFFFF"/>
      </a:accent3>
      <a:accent4>
        <a:srgbClr val="000000"/>
      </a:accent4>
      <a:accent5>
        <a:srgbClr val="CAB8AD"/>
      </a:accent5>
      <a:accent6>
        <a:srgbClr val="2DB92D"/>
      </a:accent6>
      <a:hlink>
        <a:srgbClr val="996633"/>
      </a:hlink>
      <a:folHlink>
        <a:srgbClr val="996633"/>
      </a:folHlink>
    </a:clrScheme>
    <a:fontScheme name="T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8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T8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T8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8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
      <a:clrScheme name="T8 5">
        <a:dk1>
          <a:srgbClr val="000000"/>
        </a:dk1>
        <a:lt1>
          <a:srgbClr val="FFFFFF"/>
        </a:lt1>
        <a:dk2>
          <a:srgbClr val="000000"/>
        </a:dk2>
        <a:lt2>
          <a:srgbClr val="FF6600"/>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T8">
  <a:themeElements>
    <a:clrScheme name="">
      <a:dk1>
        <a:srgbClr val="000000"/>
      </a:dk1>
      <a:lt1>
        <a:srgbClr val="FFFFFF"/>
      </a:lt1>
      <a:dk2>
        <a:srgbClr val="000000"/>
      </a:dk2>
      <a:lt2>
        <a:srgbClr val="FFFFCC"/>
      </a:lt2>
      <a:accent1>
        <a:srgbClr val="996633"/>
      </a:accent1>
      <a:accent2>
        <a:srgbClr val="33CC33"/>
      </a:accent2>
      <a:accent3>
        <a:srgbClr val="FFFFFF"/>
      </a:accent3>
      <a:accent4>
        <a:srgbClr val="000000"/>
      </a:accent4>
      <a:accent5>
        <a:srgbClr val="CAB8AD"/>
      </a:accent5>
      <a:accent6>
        <a:srgbClr val="2DB92D"/>
      </a:accent6>
      <a:hlink>
        <a:srgbClr val="996633"/>
      </a:hlink>
      <a:folHlink>
        <a:srgbClr val="996633"/>
      </a:folHlink>
    </a:clrScheme>
    <a:fontScheme name="T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8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T8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T8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8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
      <a:clrScheme name="T8 5">
        <a:dk1>
          <a:srgbClr val="000000"/>
        </a:dk1>
        <a:lt1>
          <a:srgbClr val="FFFFFF"/>
        </a:lt1>
        <a:dk2>
          <a:srgbClr val="000000"/>
        </a:dk2>
        <a:lt2>
          <a:srgbClr val="FF6600"/>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Designs\T8.pot</Template>
  <TotalTime>9393</TotalTime>
  <Words>5273</Words>
  <Application>Microsoft Office PowerPoint</Application>
  <PresentationFormat>35mm Slides</PresentationFormat>
  <Paragraphs>1213</Paragraphs>
  <Slides>252</Slides>
  <Notes>161</Notes>
  <HiddenSlides>20</HiddenSlides>
  <MMClips>0</MMClips>
  <ScaleCrop>false</ScaleCrop>
  <HeadingPairs>
    <vt:vector size="4" baseType="variant">
      <vt:variant>
        <vt:lpstr>Theme</vt:lpstr>
      </vt:variant>
      <vt:variant>
        <vt:i4>50</vt:i4>
      </vt:variant>
      <vt:variant>
        <vt:lpstr>Slide Titles</vt:lpstr>
      </vt:variant>
      <vt:variant>
        <vt:i4>252</vt:i4>
      </vt:variant>
    </vt:vector>
  </HeadingPairs>
  <TitlesOfParts>
    <vt:vector size="302" baseType="lpstr">
      <vt:lpstr>T8</vt:lpstr>
      <vt:lpstr>Meadow</vt:lpstr>
      <vt:lpstr>1_Contemporary Portrait</vt:lpstr>
      <vt:lpstr>Default Design</vt:lpstr>
      <vt:lpstr>1_T8</vt:lpstr>
      <vt:lpstr>2_T8</vt:lpstr>
      <vt:lpstr>3_T8</vt:lpstr>
      <vt:lpstr>4_T8</vt:lpstr>
      <vt:lpstr>5_T8</vt:lpstr>
      <vt:lpstr>6_T8</vt:lpstr>
      <vt:lpstr>10_Default Design</vt:lpstr>
      <vt:lpstr>9_Default Design</vt:lpstr>
      <vt:lpstr>8_Contemporary Portrait</vt:lpstr>
      <vt:lpstr>9_Contemporary Portrait</vt:lpstr>
      <vt:lpstr>3_Contemporary Portrait</vt:lpstr>
      <vt:lpstr>4_Contemporary Portrait</vt:lpstr>
      <vt:lpstr>5_Contemporary Portrait</vt:lpstr>
      <vt:lpstr>7_Contemporary Portrait</vt:lpstr>
      <vt:lpstr>10_Contemporary Portrait</vt:lpstr>
      <vt:lpstr>11_Contemporary Portrait</vt:lpstr>
      <vt:lpstr>12_Contemporary Portrait</vt:lpstr>
      <vt:lpstr>13_Contemporary Portrait</vt:lpstr>
      <vt:lpstr>7_T8</vt:lpstr>
      <vt:lpstr>8_T8</vt:lpstr>
      <vt:lpstr>10_T8</vt:lpstr>
      <vt:lpstr>14_Contemporary Portrait</vt:lpstr>
      <vt:lpstr>15_Contemporary Portrait</vt:lpstr>
      <vt:lpstr>2_Contemporary Portrait</vt:lpstr>
      <vt:lpstr>6_Contemporary Portrait</vt:lpstr>
      <vt:lpstr>16_Contemporary Portrait</vt:lpstr>
      <vt:lpstr>9_T8</vt:lpstr>
      <vt:lpstr>17_Contemporary Portrait</vt:lpstr>
      <vt:lpstr>18_Contemporary Portrait</vt:lpstr>
      <vt:lpstr>19_Contemporary Portrait</vt:lpstr>
      <vt:lpstr>20_Contemporary Portrait</vt:lpstr>
      <vt:lpstr>21_Contemporary Portrait</vt:lpstr>
      <vt:lpstr>22_Contemporary Portrait</vt:lpstr>
      <vt:lpstr>23_Contemporary Portrait</vt:lpstr>
      <vt:lpstr>24_Contemporary Portrait</vt:lpstr>
      <vt:lpstr>1_Meadow</vt:lpstr>
      <vt:lpstr>25_Contemporary Portrait</vt:lpstr>
      <vt:lpstr>26_Contemporary Portrait</vt:lpstr>
      <vt:lpstr>27_Contemporary Portrait</vt:lpstr>
      <vt:lpstr>28_Contemporary Portrait</vt:lpstr>
      <vt:lpstr>29_Contemporary Portrait</vt:lpstr>
      <vt:lpstr>30_Contemporary Portrait</vt:lpstr>
      <vt:lpstr>31_Contemporary Portrait</vt:lpstr>
      <vt:lpstr>32_Contemporary Portrait</vt:lpstr>
      <vt:lpstr>33_Contemporary Portrait</vt:lpstr>
      <vt:lpstr>34_Contemporary Portrait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Evidence</vt:lpstr>
      <vt:lpstr>PowerPoint Presentation</vt:lpstr>
      <vt:lpstr>PowerPoint Presentation</vt:lpstr>
      <vt:lpstr>PowerPoint Presentation</vt:lpstr>
      <vt:lpstr>The Evidence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UMD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 I already know about Prehistoric Cultures?</dc:title>
  <dc:creator>CLA</dc:creator>
  <cp:lastModifiedBy>Tim Roufs</cp:lastModifiedBy>
  <cp:revision>632</cp:revision>
  <cp:lastPrinted>2000-04-12T17:52:36Z</cp:lastPrinted>
  <dcterms:created xsi:type="dcterms:W3CDTF">2000-03-27T14:48:03Z</dcterms:created>
  <dcterms:modified xsi:type="dcterms:W3CDTF">2011-12-06T16:12:09Z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2</vt:i4>
  </property>
  <property fmtid="{D5CDD505-2E9C-101B-9397-08002B2CF9AE}" pid="4" name="Compression">
    <vt:i4>100</vt:i4>
  </property>
  <property fmtid="{D5CDD505-2E9C-101B-9397-08002B2CF9AE}" pid="5" name="ScreenSize">
    <vt:i4>1</vt:i4>
  </property>
  <property fmtid="{D5CDD505-2E9C-101B-9397-08002B2CF9AE}" pid="6" name="ScreenUsage">
    <vt:i4>3</vt:i4>
  </property>
  <property fmtid="{D5CDD505-2E9C-101B-9397-08002B2CF9AE}" pid="7" name="MailAddress">
    <vt:lpwstr>troufs@d.umn.edu</vt:lpwstr>
  </property>
  <property fmtid="{D5CDD505-2E9C-101B-9397-08002B2CF9AE}" pid="8" name="HomePage">
    <vt:lpwstr>http://www.d.umn.edu/~troufs/</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2</vt:i4>
  </property>
  <property fmtid="{D5CDD505-2E9C-101B-9397-08002B2CF9AE}" pid="19" name="ShowNotes">
    <vt:bool>false</vt:bool>
  </property>
  <property fmtid="{D5CDD505-2E9C-101B-9397-08002B2CF9AE}" pid="20" name="NavBtnPos">
    <vt:i4>3</vt:i4>
  </property>
  <property fmtid="{D5CDD505-2E9C-101B-9397-08002B2CF9AE}" pid="21" name="OutputDir">
    <vt:lpwstr>C:\www\anth1602\PowerPoint</vt:lpwstr>
  </property>
</Properties>
</file>