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29" r:id="rId1"/>
    <p:sldMasterId id="2147484922" r:id="rId2"/>
    <p:sldMasterId id="2147486127" r:id="rId3"/>
    <p:sldMasterId id="2147486163" r:id="rId4"/>
  </p:sldMasterIdLst>
  <p:notesMasterIdLst>
    <p:notesMasterId r:id="rId20"/>
  </p:notesMasterIdLst>
  <p:handoutMasterIdLst>
    <p:handoutMasterId r:id="rId21"/>
  </p:handoutMasterIdLst>
  <p:sldIdLst>
    <p:sldId id="1677" r:id="rId5"/>
    <p:sldId id="1679" r:id="rId6"/>
    <p:sldId id="1903" r:id="rId7"/>
    <p:sldId id="3114" r:id="rId8"/>
    <p:sldId id="3125" r:id="rId9"/>
    <p:sldId id="3126" r:id="rId10"/>
    <p:sldId id="2307" r:id="rId11"/>
    <p:sldId id="2308" r:id="rId12"/>
    <p:sldId id="2309" r:id="rId13"/>
    <p:sldId id="3132" r:id="rId14"/>
    <p:sldId id="3128" r:id="rId15"/>
    <p:sldId id="3331" r:id="rId16"/>
    <p:sldId id="3330" r:id="rId17"/>
    <p:sldId id="3332" r:id="rId18"/>
    <p:sldId id="3321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583"/>
    <a:srgbClr val="000000"/>
    <a:srgbClr val="FFFFFF"/>
    <a:srgbClr val="0070C0"/>
    <a:srgbClr val="FFD961"/>
    <a:srgbClr val="BADDE1"/>
    <a:srgbClr val="FFFFCD"/>
    <a:srgbClr val="FFFFAF"/>
    <a:srgbClr val="000600"/>
    <a:srgbClr val="91E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5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0" y="44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444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8FEB9EEB-AC0C-41B8-84E9-0373B1DA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91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0C47849C-5A47-4F1B-8347-87C15C111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09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41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00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416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82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5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13B2-1104-40C1-A3DF-E4CA1C9F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1FB0C-3862-421B-A059-DF544CA6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7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7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4FD8-3282-4E9F-9A5C-E74BE7D5B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5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A1FFA3F-0529-47EE-AF88-438232F16B2F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6C6797D-333A-4C39-B5D1-96373ADC4292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FCA95195-6071-4C8F-85D5-A9298C7D7ED4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4292821-B1E5-4D3E-ABF9-D495292D4186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8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8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2532446-A9E8-4F0F-A87F-856B24F33D88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51BE6C5-F862-431A-A625-9D1A8DC307DE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C2E96AE-28E5-4C2B-814A-AC280434BAE7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7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94B4F53-C1EF-4049-9C80-91A8783D320A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4AEB6-FAD4-4E02-834A-F9F0F5BBE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063A11C-B25D-46F8-B798-36A813BEB910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04ECC4B-5B79-4AE2-AF62-15C7F2F1D6B9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6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6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C7806D5-08C1-41C8-BE9F-898D222DB952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6405" indent="0" algn="ctr">
              <a:buNone/>
              <a:defRPr/>
            </a:lvl2pPr>
            <a:lvl3pPr marL="812810" indent="0" algn="ctr">
              <a:buNone/>
              <a:defRPr/>
            </a:lvl3pPr>
            <a:lvl4pPr marL="1219215" indent="0" algn="ctr">
              <a:buNone/>
              <a:defRPr/>
            </a:lvl4pPr>
            <a:lvl5pPr marL="1625620" indent="0" algn="ctr">
              <a:buNone/>
              <a:defRPr/>
            </a:lvl5pPr>
            <a:lvl6pPr marL="2032025" indent="0" algn="ctr">
              <a:buNone/>
              <a:defRPr/>
            </a:lvl6pPr>
            <a:lvl7pPr marL="2438430" indent="0" algn="ctr">
              <a:buNone/>
              <a:defRPr/>
            </a:lvl7pPr>
            <a:lvl8pPr marL="2844836" indent="0" algn="ctr">
              <a:buNone/>
              <a:defRPr/>
            </a:lvl8pPr>
            <a:lvl9pPr marL="325124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13B2-1104-40C1-A3DF-E4CA1C9F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7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4AEB6-FAD4-4E02-834A-F9F0F5BBE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876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4D809-7AB2-4B37-8B84-246B0EC10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5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5829-95B1-4346-BD21-D91C4A7F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05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1FF50-5117-4456-A946-5722B6974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4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401B-7D02-4BD4-9E48-E2971190C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78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D0E87-6BE3-43E6-876F-020C78AB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4D809-7AB2-4B37-8B84-246B0EC10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F9929-2F28-40E8-BB8D-CC56ED23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22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5E2D-1F8B-4D04-8931-62B1D08C4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51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1FB0C-3862-421B-A059-DF544CA6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5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4FD8-3282-4E9F-9A5C-E74BE7D5B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7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6405" indent="0" algn="ctr">
              <a:buNone/>
              <a:defRPr/>
            </a:lvl2pPr>
            <a:lvl3pPr marL="812810" indent="0" algn="ctr">
              <a:buNone/>
              <a:defRPr/>
            </a:lvl3pPr>
            <a:lvl4pPr marL="1219215" indent="0" algn="ctr">
              <a:buNone/>
              <a:defRPr/>
            </a:lvl4pPr>
            <a:lvl5pPr marL="1625620" indent="0" algn="ctr">
              <a:buNone/>
              <a:defRPr/>
            </a:lvl5pPr>
            <a:lvl6pPr marL="2032025" indent="0" algn="ctr">
              <a:buNone/>
              <a:defRPr/>
            </a:lvl6pPr>
            <a:lvl7pPr marL="2438430" indent="0" algn="ctr">
              <a:buNone/>
              <a:defRPr/>
            </a:lvl7pPr>
            <a:lvl8pPr marL="2844836" indent="0" algn="ctr">
              <a:buNone/>
              <a:defRPr/>
            </a:lvl8pPr>
            <a:lvl9pPr marL="325124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D5A15-DD98-4E06-84A4-CC8985EED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90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CCBB-B48C-4688-AA99-401A53C4B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199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21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6867-E981-479C-B990-1C00008F9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716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7067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6"/>
            <a:ext cx="4047067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63DA-9758-4977-9A58-FCAC9CABD4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86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F9779-67C1-45C2-BCA9-C99A5D6DCE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85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A063-A919-4412-A0B8-603E388762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5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5829-95B1-4346-BD21-D91C4A7F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D87F-5718-472C-969E-198112277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605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89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71"/>
            <a:ext cx="5111044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89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F5D3-0594-4D90-8AFF-B8BB576B8A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406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58C3-CB48-408C-ABE9-3868B06DC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71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76E6-6999-4AF9-B9E9-6DAB290D2F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400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1" y="274659"/>
            <a:ext cx="603673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C201C-3D4C-47EC-825F-FA435D916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3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1FF50-5117-4456-A946-5722B6974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401B-7D02-4BD4-9E48-E2971190C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D0E87-6BE3-43E6-876F-020C78AB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F9929-2F28-40E8-BB8D-CC56ED23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5E2D-1F8B-4D04-8931-62B1D08C4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03F1196D-6E90-4168-86F8-F84964D13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rtl="0" fontAlgn="base"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rtl="0" fontAlgn="base"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rtl="0" fontAlgn="base">
              <a:spcAft>
                <a:spcPct val="0"/>
              </a:spcAft>
              <a:defRPr/>
            </a:pPr>
            <a:fld id="{0F60B05A-8A16-494C-9CA8-394F783BFA15}" type="slidenum">
              <a:rPr lang="en-US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rtl="0" fontAlgn="base"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24" r:id="rId2"/>
    <p:sldLayoutId id="2147484925" r:id="rId3"/>
    <p:sldLayoutId id="2147484926" r:id="rId4"/>
    <p:sldLayoutId id="2147484927" r:id="rId5"/>
    <p:sldLayoutId id="2147484928" r:id="rId6"/>
    <p:sldLayoutId id="2147484929" r:id="rId7"/>
    <p:sldLayoutId id="2147484930" r:id="rId8"/>
    <p:sldLayoutId id="2147484931" r:id="rId9"/>
    <p:sldLayoutId id="2147484932" r:id="rId10"/>
    <p:sldLayoutId id="21474849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44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44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44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03F1196D-6E90-4168-86F8-F84964D13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5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28" r:id="rId1"/>
    <p:sldLayoutId id="2147486129" r:id="rId2"/>
    <p:sldLayoutId id="2147486130" r:id="rId3"/>
    <p:sldLayoutId id="2147486131" r:id="rId4"/>
    <p:sldLayoutId id="2147486132" r:id="rId5"/>
    <p:sldLayoutId id="2147486133" r:id="rId6"/>
    <p:sldLayoutId id="2147486134" r:id="rId7"/>
    <p:sldLayoutId id="2147486135" r:id="rId8"/>
    <p:sldLayoutId id="2147486136" r:id="rId9"/>
    <p:sldLayoutId id="2147486137" r:id="rId10"/>
    <p:sldLayoutId id="21474861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5pPr>
      <a:lvl6pPr marL="40640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6pPr>
      <a:lvl7pPr marL="81281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7pPr>
      <a:lvl8pPr marL="121921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8pPr>
      <a:lvl9pPr marL="162562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har char="–"/>
        <a:defRPr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har char="–"/>
        <a:defRPr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44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44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44"/>
            </a:lvl1pPr>
          </a:lstStyle>
          <a:p>
            <a:pPr>
              <a:defRPr/>
            </a:pPr>
            <a:fld id="{9E51E057-6A53-4F59-9C55-C20B5AE82C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8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64" r:id="rId1"/>
    <p:sldLayoutId id="2147486165" r:id="rId2"/>
    <p:sldLayoutId id="2147486166" r:id="rId3"/>
    <p:sldLayoutId id="2147486167" r:id="rId4"/>
    <p:sldLayoutId id="2147486168" r:id="rId5"/>
    <p:sldLayoutId id="2147486169" r:id="rId6"/>
    <p:sldLayoutId id="2147486170" r:id="rId7"/>
    <p:sldLayoutId id="2147486171" r:id="rId8"/>
    <p:sldLayoutId id="2147486172" r:id="rId9"/>
    <p:sldLayoutId id="2147486173" r:id="rId10"/>
    <p:sldLayoutId id="21474861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5pPr>
      <a:lvl6pPr marL="40640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6pPr>
      <a:lvl7pPr marL="81281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7pPr>
      <a:lvl8pPr marL="121921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8pPr>
      <a:lvl9pPr marL="162562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har char="–"/>
        <a:defRPr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har char="–"/>
        <a:defRPr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kumimoji="1" lang="en-US" sz="44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© 2010-2024 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  <a:hlinkClick r:id="rId2"/>
              </a:rPr>
              <a:t>Timothy G. Roufs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, University of Minnesota Duluth</a:t>
            </a:r>
            <a:endParaRPr kumimoji="1" 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5805" y="4075519"/>
            <a:ext cx="8265404" cy="1569660"/>
          </a:xfrm>
          <a:prstGeom prst="rect">
            <a:avLst/>
          </a:prstGeom>
          <a:solidFill>
            <a:srgbClr val="D7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Start deck in “Slide Show” mode, </a:t>
            </a:r>
          </a:p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and use your up/down arrow keys and/or </a:t>
            </a:r>
          </a:p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your space bar to advance the slides</a:t>
            </a:r>
          </a:p>
        </p:txBody>
      </p:sp>
    </p:spTree>
    <p:extLst>
      <p:ext uri="{BB962C8B-B14F-4D97-AF65-F5344CB8AC3E}">
        <p14:creationId xmlns:p14="http://schemas.microsoft.com/office/powerpoint/2010/main" val="396821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</a:rPr>
              <a:t>http://www.d.umn.edu/cla/faculty/troufs/anthfood/afproject.html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chemeClr val="bg1"/>
                </a:solidFill>
                <a:latin typeface="Arial" charset="0"/>
              </a:rPr>
              <a:t>In a nutshell, ANTH 1080 Global Cultures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chemeClr val="bg1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chemeClr val="bg1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chemeClr val="bg1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chemeClr val="bg1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chemeClr val="bg1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chemeClr val="bg1"/>
                </a:solidFill>
                <a:latin typeface="Arial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3543953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8B3956-CC73-2069-036B-79383E51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58" y="507232"/>
            <a:ext cx="5486400" cy="59044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90AD23-8002-6405-DA99-D808C0150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4" y="3738686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Course Outline in a Nutshell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Course Structure . . .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9001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Course Content . . .</a:t>
            </a:r>
          </a:p>
        </p:txBody>
      </p:sp>
    </p:spTree>
    <p:extLst>
      <p:ext uri="{BB962C8B-B14F-4D97-AF65-F5344CB8AC3E}">
        <p14:creationId xmlns:p14="http://schemas.microsoft.com/office/powerpoint/2010/main" val="347006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8B3956-CC73-2069-036B-79383E51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58" y="507232"/>
            <a:ext cx="5486400" cy="590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5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8B3956-CC73-2069-036B-79383E51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58" y="507232"/>
            <a:ext cx="5486400" cy="59044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0DC1EF-6BDC-312B-2ADC-BE21DEB32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67" y="3738686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A001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This is the way your 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A001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Canvas Modules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A001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are organized . . .</a:t>
            </a:r>
          </a:p>
        </p:txBody>
      </p:sp>
    </p:spTree>
    <p:extLst>
      <p:ext uri="{BB962C8B-B14F-4D97-AF65-F5344CB8AC3E}">
        <p14:creationId xmlns:p14="http://schemas.microsoft.com/office/powerpoint/2010/main" val="72736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8B3956-CC73-2069-036B-79383E51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58" y="507232"/>
            <a:ext cx="5486400" cy="590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99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400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2010-2024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2"/>
              </a:rPr>
              <a:t>Timothy G. Roufs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University of Minnesota Duluth</a:t>
            </a:r>
            <a:endParaRPr kumimoji="1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510976" y="365511"/>
            <a:ext cx="4169664" cy="5943600"/>
          </a:xfrm>
          <a:prstGeom prst="rect">
            <a:avLst/>
          </a:prstGeom>
          <a:solidFill>
            <a:srgbClr val="FFFFFF">
              <a:alpha val="84706"/>
            </a:srgb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800" b="1" i="1" u="none" strike="noStrike" kern="0" cap="none" spc="0" normalizeH="0" baseline="0" noProof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800" b="1" i="1" u="none" strike="noStrike" kern="0" cap="none" spc="0" normalizeH="0" baseline="0" noProof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800" b="1" i="1" u="none" strike="noStrike" kern="0" cap="none" spc="0" normalizeH="0" baseline="0" noProof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129613"/>
            <a:ext cx="78486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 Very Brief Outline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of the Course Structure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27669D-FC85-FEF8-CA2A-2D608812B55A}"/>
              </a:ext>
            </a:extLst>
          </p:cNvPr>
          <p:cNvSpPr/>
          <p:nvPr/>
        </p:nvSpPr>
        <p:spPr>
          <a:xfrm>
            <a:off x="1319196" y="1830308"/>
            <a:ext cx="6502400" cy="579646"/>
          </a:xfrm>
          <a:prstGeom prst="rect">
            <a:avLst/>
          </a:prstGeom>
        </p:spPr>
        <p:txBody>
          <a:bodyPr lIns="81280" tIns="40640" rIns="81280">
            <a:spAutoFit/>
          </a:bodyPr>
          <a:lstStyle/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The End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0944A2-10DD-0801-1016-0BCB99BF8937}"/>
              </a:ext>
            </a:extLst>
          </p:cNvPr>
          <p:cNvSpPr/>
          <p:nvPr/>
        </p:nvSpPr>
        <p:spPr>
          <a:xfrm>
            <a:off x="1320800" y="840514"/>
            <a:ext cx="6502400" cy="671979"/>
          </a:xfrm>
          <a:prstGeom prst="rect">
            <a:avLst/>
          </a:prstGeom>
        </p:spPr>
        <p:txBody>
          <a:bodyPr lIns="81280" tIns="40640" rIns="81280">
            <a:spAutoFit/>
          </a:bodyPr>
          <a:lstStyle/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ANTH 1080 </a:t>
            </a:r>
          </a:p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Global Cultures</a:t>
            </a:r>
          </a:p>
        </p:txBody>
      </p:sp>
    </p:spTree>
    <p:extLst>
      <p:ext uri="{BB962C8B-B14F-4D97-AF65-F5344CB8AC3E}">
        <p14:creationId xmlns:p14="http://schemas.microsoft.com/office/powerpoint/2010/main" val="314881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kumimoji="1" lang="en-US" sz="44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© 2010-2024 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  <a:hlinkClick r:id="rId2"/>
              </a:rPr>
              <a:t>Timothy G. Roufs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, University of Minnesota Duluth</a:t>
            </a:r>
            <a:endParaRPr kumimoji="1" 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5E9F4A0-D236-B99F-2162-175CD6F71AC2}"/>
              </a:ext>
            </a:extLst>
          </p:cNvPr>
          <p:cNvSpPr/>
          <p:nvPr/>
        </p:nvSpPr>
        <p:spPr>
          <a:xfrm>
            <a:off x="1320800" y="3564467"/>
            <a:ext cx="6502400" cy="1831399"/>
          </a:xfrm>
          <a:prstGeom prst="rect">
            <a:avLst/>
          </a:prstGeom>
        </p:spPr>
        <p:txBody>
          <a:bodyPr lIns="81280" tIns="40640" rIns="81280">
            <a:spAutoFit/>
          </a:bodyPr>
          <a:lstStyle/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ANTH 1080 </a:t>
            </a:r>
          </a:p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267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Understanding </a:t>
            </a:r>
          </a:p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267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Global Cultures</a:t>
            </a:r>
          </a:p>
        </p:txBody>
      </p:sp>
    </p:spTree>
    <p:extLst>
      <p:ext uri="{BB962C8B-B14F-4D97-AF65-F5344CB8AC3E}">
        <p14:creationId xmlns:p14="http://schemas.microsoft.com/office/powerpoint/2010/main" val="215828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kumimoji="1" lang="en-US" sz="44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© 2010-2024 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  <a:hlinkClick r:id="rId2"/>
              </a:rPr>
              <a:t>Timothy G. Roufs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, University of Minnesota Duluth</a:t>
            </a:r>
            <a:endParaRPr kumimoji="1" 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510976" y="365511"/>
            <a:ext cx="4169664" cy="5943600"/>
          </a:xfrm>
          <a:prstGeom prst="rect">
            <a:avLst/>
          </a:prstGeom>
          <a:solidFill>
            <a:srgbClr val="FFFFFF">
              <a:alpha val="84706"/>
            </a:srgbClr>
          </a:solidFill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</a:pPr>
            <a:endParaRPr kumimoji="1" lang="en-US" sz="4800" b="1" i="1" kern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  <a:p>
            <a:pPr algn="ctr">
              <a:spcBef>
                <a:spcPct val="20000"/>
              </a:spcBef>
            </a:pPr>
            <a:endParaRPr kumimoji="1" lang="en-US" sz="4800" b="1" i="1" kern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  <a:p>
            <a:pPr algn="ctr">
              <a:spcBef>
                <a:spcPct val="20000"/>
              </a:spcBef>
            </a:pPr>
            <a:endParaRPr kumimoji="1" lang="en-US" sz="4800" b="1" i="1" kern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129613"/>
            <a:ext cx="78486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 Very Brief Outline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of the 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82979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6205A329-7CCD-4329-8205-4F9235E8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33" y="281384"/>
            <a:ext cx="7315200" cy="62767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AF8F966-0139-494B-B63A-DC550E1B7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4" y="2740374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90019"/>
                </a:solidFill>
                <a:latin typeface="Arial" charset="0"/>
              </a:rPr>
              <a:t>The Course Outline in a Nutshell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Course Structure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37016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6205A329-7CCD-4329-8205-4F9235E8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33" y="281384"/>
            <a:ext cx="7315200" cy="627671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6BCB5CE-6753-4B93-A4B1-0A6AFDCEF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4" y="2740374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FFFF">
                    <a:lumMod val="65000"/>
                  </a:srgbClr>
                </a:solidFill>
                <a:latin typeface="Arial" charset="0"/>
              </a:rPr>
              <a:t>The Course Outline in a Nutshell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90019"/>
                </a:solidFill>
                <a:latin typeface="Arial" charset="0"/>
              </a:rPr>
              <a:t>Course Structure . . .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Course Content</a:t>
            </a:r>
          </a:p>
        </p:txBody>
      </p:sp>
    </p:spTree>
    <p:extLst>
      <p:ext uri="{BB962C8B-B14F-4D97-AF65-F5344CB8AC3E}">
        <p14:creationId xmlns:p14="http://schemas.microsoft.com/office/powerpoint/2010/main" val="352503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6205A329-7CCD-4329-8205-4F9235E8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33" y="281384"/>
            <a:ext cx="7315200" cy="62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0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</a:rPr>
              <a:t>http://www.d.umn.edu/cla/faculty/troufs/anthfood/afproject.html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In a nutshell, ANTH 1080 Global Cultures 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rgbClr val="7F7F7F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</a:t>
            </a:r>
            <a:r>
              <a:rPr lang="en-US" sz="2133" b="1" dirty="0">
                <a:solidFill>
                  <a:srgbClr val="FFFFFF"/>
                </a:solidFill>
                <a:latin typeface="Arial" charset="0"/>
              </a:rPr>
              <a:t>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rgbClr val="FFFFFF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rgbClr val="7F7F7F"/>
                </a:solidFill>
                <a:latin typeface="Arial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269482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</a:rPr>
              <a:t>http://www.d.umn.edu/cla/faculty/troufs/anthfood/afproject.html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In a nutshell, ANTH 1080 Global Cultures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rgbClr val="7F7F7F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rgbClr val="7F7F7F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</a:t>
            </a:r>
            <a:r>
              <a:rPr lang="en-US" sz="2133" b="1" dirty="0">
                <a:solidFill>
                  <a:srgbClr val="FFFFFF"/>
                </a:solidFill>
                <a:latin typeface="Arial" charset="0"/>
              </a:rPr>
              <a:t>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FFFFFF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rgbClr val="7F7F7F"/>
                </a:solidFill>
                <a:latin typeface="Arial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17869436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</a:rPr>
              <a:t>http://www.d.umn.edu/cla/faculty/troufs/anthfood/afproject.html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In a nutshell, ANTH 1080 Global Cultures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rgbClr val="7F7F7F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rgbClr val="7F7F7F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FFFFFF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rgbClr val="FFFFFF"/>
                </a:solidFill>
                <a:latin typeface="Arial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7224524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17644</TotalTime>
  <Words>493</Words>
  <Application>Microsoft Office PowerPoint</Application>
  <PresentationFormat>On-screen Show (4:3)</PresentationFormat>
  <Paragraphs>111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1_Default Design</vt:lpstr>
      <vt:lpstr>22_Default Design</vt:lpstr>
      <vt:lpstr>47_Default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Distincitve Qualities of Anthropology Concept of Culture Comparative Method Wholistic Approach</dc:title>
  <dc:creator>CLA</dc:creator>
  <cp:lastModifiedBy>Tim Roufs</cp:lastModifiedBy>
  <cp:revision>1134</cp:revision>
  <cp:lastPrinted>2000-04-06T19:51:41Z</cp:lastPrinted>
  <dcterms:created xsi:type="dcterms:W3CDTF">2000-03-27T15:46:35Z</dcterms:created>
  <dcterms:modified xsi:type="dcterms:W3CDTF">2023-11-18T21:29:51Z</dcterms:modified>
</cp:coreProperties>
</file>